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4.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48" r:id="rId4"/>
    <p:sldMasterId id="2147483807" r:id="rId5"/>
  </p:sldMasterIdLst>
  <p:notesMasterIdLst>
    <p:notesMasterId r:id="rId22"/>
  </p:notesMasterIdLst>
  <p:sldIdLst>
    <p:sldId id="2560" r:id="rId6"/>
    <p:sldId id="712" r:id="rId7"/>
    <p:sldId id="2569" r:id="rId8"/>
    <p:sldId id="2587" r:id="rId9"/>
    <p:sldId id="2563" r:id="rId10"/>
    <p:sldId id="2589" r:id="rId11"/>
    <p:sldId id="256" r:id="rId12"/>
    <p:sldId id="2595" r:id="rId13"/>
    <p:sldId id="2596" r:id="rId14"/>
    <p:sldId id="2597" r:id="rId15"/>
    <p:sldId id="854" r:id="rId16"/>
    <p:sldId id="2598" r:id="rId17"/>
    <p:sldId id="2573" r:id="rId18"/>
    <p:sldId id="2599" r:id="rId19"/>
    <p:sldId id="2588" r:id="rId20"/>
    <p:sldId id="25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5E55"/>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1" autoAdjust="0"/>
    <p:restoredTop sz="94660"/>
  </p:normalViewPr>
  <p:slideViewPr>
    <p:cSldViewPr snapToGrid="0">
      <p:cViewPr varScale="1">
        <p:scale>
          <a:sx n="104" d="100"/>
          <a:sy n="104" d="100"/>
        </p:scale>
        <p:origin x="126"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16F8A-4B67-4D66-98E0-9654916FD80E}" type="datetimeFigureOut">
              <a:rPr lang="en-GB" smtClean="0"/>
              <a:t>10/06/2019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B8A88-04E0-4EAD-9B08-C7AFCA2603AD}" type="slidenum">
              <a:rPr lang="en-GB" smtClean="0"/>
              <a:t>‹#›</a:t>
            </a:fld>
            <a:endParaRPr lang="en-GB"/>
          </a:p>
        </p:txBody>
      </p:sp>
    </p:spTree>
    <p:extLst>
      <p:ext uri="{BB962C8B-B14F-4D97-AF65-F5344CB8AC3E}">
        <p14:creationId xmlns:p14="http://schemas.microsoft.com/office/powerpoint/2010/main" val="1026289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97863621-2E60-B848-8968-B0341E26A3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781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6EF7-1687-43FC-91FD-50E4CF63D2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4795850-2C64-4868-8069-FAE7314D97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E1F2E4-A764-487E-B78F-5E2A1FFF28A6}"/>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B75B4CC7-A1FE-4834-838F-EC39075609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919E0E-67C3-4F0E-B05D-3CD7C461361E}"/>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48091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9211-EB39-4B26-936C-8E1B42B1A7F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C4D7DF-815E-4D8D-825A-0DB58CCB3C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444E15-B653-4C13-A8E3-504B4B126E83}"/>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258E4436-EB68-4A02-B3AA-8397CF5B09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737AFD-9FAB-449B-B452-C31ACF70CDE1}"/>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6547956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89267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8786556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2742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02625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313444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99710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296470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298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8192466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884412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041B87-A44B-48C7-A77E-E2018B621F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41FD07E-49CE-42B4-B78B-1C1F75A657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02BD0C-F128-4BD9-AA9F-DA2A12CBDD1C}"/>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3D5282B3-A2A1-4698-BB12-F1D5791414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76082B-06F4-4B4E-8ECE-BE3AB7E5E113}"/>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21914706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41187935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3577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812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648703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081189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187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095920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24119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0597530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90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7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7325201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746867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56109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2876175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233486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569083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14185594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972379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27909918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9839007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25361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9_Пользовательский макет">
    <p:spTree>
      <p:nvGrpSpPr>
        <p:cNvPr id="1" name=""/>
        <p:cNvGrpSpPr/>
        <p:nvPr/>
      </p:nvGrpSpPr>
      <p:grpSpPr>
        <a:xfrm>
          <a:off x="0" y="0"/>
          <a:ext cx="0" cy="0"/>
          <a:chOff x="0" y="0"/>
          <a:chExt cx="0" cy="0"/>
        </a:xfrm>
      </p:grpSpPr>
      <p:sp>
        <p:nvSpPr>
          <p:cNvPr id="13" name="Заголовок 1"/>
          <p:cNvSpPr>
            <a:spLocks noGrp="1"/>
          </p:cNvSpPr>
          <p:nvPr>
            <p:ph type="title" hasCustomPrompt="1"/>
          </p:nvPr>
        </p:nvSpPr>
        <p:spPr>
          <a:xfrm>
            <a:off x="709560" y="801013"/>
            <a:ext cx="5062425" cy="1296477"/>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a:t>
            </a:r>
            <a:br>
              <a:rPr lang="en-US" dirty="0"/>
            </a:br>
            <a:r>
              <a:rPr lang="en-US" dirty="0"/>
              <a:t>top slide</a:t>
            </a:r>
            <a:endParaRPr lang="ru-RU" dirty="0"/>
          </a:p>
        </p:txBody>
      </p:sp>
      <p:sp>
        <p:nvSpPr>
          <p:cNvPr id="16" name="Текст 3"/>
          <p:cNvSpPr>
            <a:spLocks noGrp="1"/>
          </p:cNvSpPr>
          <p:nvPr>
            <p:ph type="body" sz="quarter" idx="14" hasCustomPrompt="1"/>
          </p:nvPr>
        </p:nvSpPr>
        <p:spPr>
          <a:xfrm>
            <a:off x="709561" y="3069001"/>
            <a:ext cx="10570678" cy="309598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6570520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531437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308837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9268770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564218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2531472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95086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54967501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155486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2376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851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4_Пользовательский макет">
    <p:spTree>
      <p:nvGrpSpPr>
        <p:cNvPr id="1" name=""/>
        <p:cNvGrpSpPr/>
        <p:nvPr/>
      </p:nvGrpSpPr>
      <p:grpSpPr>
        <a:xfrm>
          <a:off x="0" y="0"/>
          <a:ext cx="0" cy="0"/>
          <a:chOff x="0" y="0"/>
          <a:chExt cx="0" cy="0"/>
        </a:xfrm>
      </p:grpSpPr>
      <p:sp>
        <p:nvSpPr>
          <p:cNvPr id="7" name="Рисунок 21"/>
          <p:cNvSpPr>
            <a:spLocks noGrp="1"/>
          </p:cNvSpPr>
          <p:nvPr>
            <p:ph type="pic" sz="quarter" idx="29"/>
          </p:nvPr>
        </p:nvSpPr>
        <p:spPr>
          <a:xfrm>
            <a:off x="0" y="10377"/>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4" name="Заголовок 1"/>
          <p:cNvSpPr>
            <a:spLocks noGrp="1"/>
          </p:cNvSpPr>
          <p:nvPr>
            <p:ph type="title" hasCustomPrompt="1"/>
          </p:nvPr>
        </p:nvSpPr>
        <p:spPr>
          <a:xfrm>
            <a:off x="731754" y="3496624"/>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6" name="Рисунок 21"/>
          <p:cNvSpPr>
            <a:spLocks noGrp="1"/>
          </p:cNvSpPr>
          <p:nvPr>
            <p:ph type="pic" sz="quarter" idx="28"/>
          </p:nvPr>
        </p:nvSpPr>
        <p:spPr>
          <a:xfrm>
            <a:off x="0" y="0"/>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Tree>
    <p:extLst>
      <p:ext uri="{BB962C8B-B14F-4D97-AF65-F5344CB8AC3E}">
        <p14:creationId xmlns:p14="http://schemas.microsoft.com/office/powerpoint/2010/main" val="6199762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394022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16083512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71593393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068689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5861416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5234378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6534379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83147121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78665659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15752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1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3321000"/>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114095504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36736684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15236794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06659541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05853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04_Пользовательский макет">
    <p:spTree>
      <p:nvGrpSpPr>
        <p:cNvPr id="1" name=""/>
        <p:cNvGrpSpPr/>
        <p:nvPr/>
      </p:nvGrpSpPr>
      <p:grpSpPr>
        <a:xfrm>
          <a:off x="0" y="0"/>
          <a:ext cx="0" cy="0"/>
          <a:chOff x="0" y="0"/>
          <a:chExt cx="0" cy="0"/>
        </a:xfrm>
      </p:grpSpPr>
      <p:sp>
        <p:nvSpPr>
          <p:cNvPr id="7" name="Рисунок 21"/>
          <p:cNvSpPr>
            <a:spLocks noGrp="1"/>
          </p:cNvSpPr>
          <p:nvPr>
            <p:ph type="pic" sz="quarter" idx="29"/>
          </p:nvPr>
        </p:nvSpPr>
        <p:spPr>
          <a:xfrm>
            <a:off x="0" y="10377"/>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4" name="Заголовок 1"/>
          <p:cNvSpPr>
            <a:spLocks noGrp="1"/>
          </p:cNvSpPr>
          <p:nvPr>
            <p:ph type="title" hasCustomPrompt="1"/>
          </p:nvPr>
        </p:nvSpPr>
        <p:spPr>
          <a:xfrm>
            <a:off x="731754" y="3496624"/>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6" name="Рисунок 21"/>
          <p:cNvSpPr>
            <a:spLocks noGrp="1"/>
          </p:cNvSpPr>
          <p:nvPr>
            <p:ph type="pic" sz="quarter" idx="28"/>
          </p:nvPr>
        </p:nvSpPr>
        <p:spPr>
          <a:xfrm>
            <a:off x="0" y="0"/>
            <a:ext cx="12192000" cy="685800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Tree>
    <p:extLst>
      <p:ext uri="{BB962C8B-B14F-4D97-AF65-F5344CB8AC3E}">
        <p14:creationId xmlns:p14="http://schemas.microsoft.com/office/powerpoint/2010/main" val="18758062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11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3321000"/>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184175340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1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4763939"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0" name="Рисунок 9">
            <a:extLst>
              <a:ext uri="{FF2B5EF4-FFF2-40B4-BE49-F238E27FC236}">
                <a16:creationId xmlns:a16="http://schemas.microsoft.com/office/drawing/2014/main" id="{CD993B7E-7F57-E84E-AB43-B717982BF74F}"/>
              </a:ext>
            </a:extLst>
          </p:cNvPr>
          <p:cNvSpPr>
            <a:spLocks noGrp="1"/>
          </p:cNvSpPr>
          <p:nvPr>
            <p:ph type="pic" sz="quarter" idx="29"/>
          </p:nvPr>
        </p:nvSpPr>
        <p:spPr>
          <a:xfrm>
            <a:off x="8508111"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8276871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2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3" name="Рисунок 12">
            <a:extLst>
              <a:ext uri="{FF2B5EF4-FFF2-40B4-BE49-F238E27FC236}">
                <a16:creationId xmlns:a16="http://schemas.microsoft.com/office/drawing/2014/main" id="{AB821A48-AB91-7645-9BD1-4F32BD67C85C}"/>
              </a:ext>
            </a:extLst>
          </p:cNvPr>
          <p:cNvSpPr>
            <a:spLocks noGrp="1"/>
          </p:cNvSpPr>
          <p:nvPr>
            <p:ph type="pic" sz="quarter" idx="30"/>
          </p:nvPr>
        </p:nvSpPr>
        <p:spPr>
          <a:xfrm>
            <a:off x="5807988" y="585014"/>
            <a:ext cx="5616257" cy="5615962"/>
          </a:xfrm>
          <a:custGeom>
            <a:avLst/>
            <a:gdLst>
              <a:gd name="connsiteX0" fmla="*/ 5910042 w 11809314"/>
              <a:gd name="connsiteY0" fmla="*/ 2 h 11809290"/>
              <a:gd name="connsiteX1" fmla="*/ 11809314 w 11809314"/>
              <a:gd name="connsiteY1" fmla="*/ 5904656 h 11809290"/>
              <a:gd name="connsiteX2" fmla="*/ 8856984 w 11809314"/>
              <a:gd name="connsiteY2" fmla="*/ 5904656 h 11809290"/>
              <a:gd name="connsiteX3" fmla="*/ 5907348 w 11809314"/>
              <a:gd name="connsiteY3" fmla="*/ 2952329 h 11809290"/>
              <a:gd name="connsiteX4" fmla="*/ 2952333 w 11809314"/>
              <a:gd name="connsiteY4" fmla="*/ 5899271 h 11809290"/>
              <a:gd name="connsiteX5" fmla="*/ 5896578 w 11809314"/>
              <a:gd name="connsiteY5" fmla="*/ 8856973 h 11809290"/>
              <a:gd name="connsiteX6" fmla="*/ 5888500 w 11809314"/>
              <a:gd name="connsiteY6" fmla="*/ 11809290 h 11809290"/>
              <a:gd name="connsiteX7" fmla="*/ 10 w 11809314"/>
              <a:gd name="connsiteY7" fmla="*/ 5893885 h 11809290"/>
              <a:gd name="connsiteX8" fmla="*/ 5910042 w 11809314"/>
              <a:gd name="connsiteY8" fmla="*/ 2 h 1180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9314" h="11809290">
                <a:moveTo>
                  <a:pt x="5910042" y="2"/>
                </a:moveTo>
                <a:cubicBezTo>
                  <a:pt x="9168990" y="2974"/>
                  <a:pt x="11809314" y="2645707"/>
                  <a:pt x="11809314" y="5904656"/>
                </a:cubicBezTo>
                <a:lnTo>
                  <a:pt x="8856984" y="5904656"/>
                </a:lnTo>
                <a:cubicBezTo>
                  <a:pt x="8856984" y="4275182"/>
                  <a:pt x="7536822" y="2953815"/>
                  <a:pt x="5907348" y="2952329"/>
                </a:cubicBezTo>
                <a:cubicBezTo>
                  <a:pt x="4277874" y="2950843"/>
                  <a:pt x="2955305" y="4269799"/>
                  <a:pt x="2952333" y="5899271"/>
                </a:cubicBezTo>
                <a:cubicBezTo>
                  <a:pt x="2949361" y="7528743"/>
                  <a:pt x="4267110" y="8852515"/>
                  <a:pt x="5896578" y="8856973"/>
                </a:cubicBezTo>
                <a:cubicBezTo>
                  <a:pt x="5893886" y="9841079"/>
                  <a:pt x="5891194" y="10825184"/>
                  <a:pt x="5888500" y="11809290"/>
                </a:cubicBezTo>
                <a:cubicBezTo>
                  <a:pt x="2629563" y="11800373"/>
                  <a:pt x="-5935" y="9152828"/>
                  <a:pt x="10" y="5893885"/>
                </a:cubicBezTo>
                <a:cubicBezTo>
                  <a:pt x="5955" y="2634942"/>
                  <a:pt x="2651095" y="-2970"/>
                  <a:pt x="5910042" y="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69591092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23_Пользовательский макет">
    <p:spTree>
      <p:nvGrpSpPr>
        <p:cNvPr id="1" name=""/>
        <p:cNvGrpSpPr/>
        <p:nvPr/>
      </p:nvGrpSpPr>
      <p:grpSpPr>
        <a:xfrm>
          <a:off x="0" y="0"/>
          <a:ext cx="0" cy="0"/>
          <a:chOff x="0" y="0"/>
          <a:chExt cx="0" cy="0"/>
        </a:xfrm>
      </p:grpSpPr>
      <p:sp>
        <p:nvSpPr>
          <p:cNvPr id="9" name="Текст 3">
            <a:extLst>
              <a:ext uri="{FF2B5EF4-FFF2-40B4-BE49-F238E27FC236}">
                <a16:creationId xmlns:a16="http://schemas.microsoft.com/office/drawing/2014/main" id="{949371CD-AEB8-D143-AB52-ABD5D4D93AAF}"/>
              </a:ext>
            </a:extLst>
          </p:cNvPr>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Заголовок 1">
            <a:extLst>
              <a:ext uri="{FF2B5EF4-FFF2-40B4-BE49-F238E27FC236}">
                <a16:creationId xmlns:a16="http://schemas.microsoft.com/office/drawing/2014/main" id="{69545015-E28F-4840-97A8-251A1CAA877E}"/>
              </a:ext>
            </a:extLst>
          </p:cNvPr>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11">
            <a:extLst>
              <a:ext uri="{FF2B5EF4-FFF2-40B4-BE49-F238E27FC236}">
                <a16:creationId xmlns:a16="http://schemas.microsoft.com/office/drawing/2014/main" id="{816869C4-5193-1640-8796-F69D686552F2}"/>
              </a:ext>
            </a:extLst>
          </p:cNvPr>
          <p:cNvSpPr>
            <a:spLocks noGrp="1"/>
          </p:cNvSpPr>
          <p:nvPr>
            <p:ph type="pic" sz="quarter" idx="31"/>
          </p:nvPr>
        </p:nvSpPr>
        <p:spPr>
          <a:xfrm>
            <a:off x="695764" y="657013"/>
            <a:ext cx="5616246" cy="5615972"/>
          </a:xfrm>
          <a:custGeom>
            <a:avLst/>
            <a:gdLst>
              <a:gd name="connsiteX0" fmla="*/ 5616623 w 11233224"/>
              <a:gd name="connsiteY0" fmla="*/ 0 h 11233245"/>
              <a:gd name="connsiteX1" fmla="*/ 5616623 w 11233224"/>
              <a:gd name="connsiteY1" fmla="*/ 2808313 h 11233245"/>
              <a:gd name="connsiteX2" fmla="*/ 2808312 w 11233224"/>
              <a:gd name="connsiteY2" fmla="*/ 5614064 h 11233245"/>
              <a:gd name="connsiteX3" fmla="*/ 5611500 w 11233224"/>
              <a:gd name="connsiteY3" fmla="*/ 8424930 h 11233245"/>
              <a:gd name="connsiteX4" fmla="*/ 8424923 w 11233224"/>
              <a:gd name="connsiteY4" fmla="*/ 5624308 h 11233245"/>
              <a:gd name="connsiteX5" fmla="*/ 11233224 w 11233224"/>
              <a:gd name="connsiteY5" fmla="*/ 5631992 h 11233245"/>
              <a:gd name="connsiteX6" fmla="*/ 5606377 w 11233224"/>
              <a:gd name="connsiteY6" fmla="*/ 11233236 h 11233245"/>
              <a:gd name="connsiteX7" fmla="*/ 2 w 11233224"/>
              <a:gd name="connsiteY7" fmla="*/ 5611501 h 11233245"/>
              <a:gd name="connsiteX8" fmla="*/ 5616623 w 11233224"/>
              <a:gd name="connsiteY8" fmla="*/ 0 h 112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224" h="11233245">
                <a:moveTo>
                  <a:pt x="5616623" y="0"/>
                </a:moveTo>
                <a:lnTo>
                  <a:pt x="5616623" y="2808313"/>
                </a:lnTo>
                <a:cubicBezTo>
                  <a:pt x="4066636" y="2808313"/>
                  <a:pt x="2809726" y="4064076"/>
                  <a:pt x="2808312" y="5614064"/>
                </a:cubicBezTo>
                <a:cubicBezTo>
                  <a:pt x="2806899" y="7164050"/>
                  <a:pt x="4061515" y="8422103"/>
                  <a:pt x="5611500" y="8424930"/>
                </a:cubicBezTo>
                <a:cubicBezTo>
                  <a:pt x="7161486" y="8427757"/>
                  <a:pt x="8420683" y="7174289"/>
                  <a:pt x="8424923" y="5624308"/>
                </a:cubicBezTo>
                <a:cubicBezTo>
                  <a:pt x="9361024" y="5626869"/>
                  <a:pt x="10297123" y="5629430"/>
                  <a:pt x="11233224" y="5631992"/>
                </a:cubicBezTo>
                <a:cubicBezTo>
                  <a:pt x="11224742" y="8731955"/>
                  <a:pt x="8706346" y="11238891"/>
                  <a:pt x="5606377" y="11233236"/>
                </a:cubicBezTo>
                <a:cubicBezTo>
                  <a:pt x="2506408" y="11227581"/>
                  <a:pt x="-2825" y="8711474"/>
                  <a:pt x="2" y="5611501"/>
                </a:cubicBezTo>
                <a:cubicBezTo>
                  <a:pt x="2829" y="2511527"/>
                  <a:pt x="2516648" y="0"/>
                  <a:pt x="5616623"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278528050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17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6789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4763939"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0" name="Рисунок 9">
            <a:extLst>
              <a:ext uri="{FF2B5EF4-FFF2-40B4-BE49-F238E27FC236}">
                <a16:creationId xmlns:a16="http://schemas.microsoft.com/office/drawing/2014/main" id="{CD993B7E-7F57-E84E-AB43-B717982BF74F}"/>
              </a:ext>
            </a:extLst>
          </p:cNvPr>
          <p:cNvSpPr>
            <a:spLocks noGrp="1"/>
          </p:cNvSpPr>
          <p:nvPr>
            <p:ph type="pic" sz="quarter" idx="29"/>
          </p:nvPr>
        </p:nvSpPr>
        <p:spPr>
          <a:xfrm>
            <a:off x="8508111" y="1953007"/>
            <a:ext cx="2952136" cy="2951986"/>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81760079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19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Полилиния 6">
            <a:extLst>
              <a:ext uri="{FF2B5EF4-FFF2-40B4-BE49-F238E27FC236}">
                <a16:creationId xmlns:a16="http://schemas.microsoft.com/office/drawing/2014/main" id="{9FAAA03C-BA21-7A43-9186-6F9EC4C7F17F}"/>
              </a:ext>
            </a:extLst>
          </p:cNvPr>
          <p:cNvSpPr/>
          <p:nvPr userDrawn="1"/>
        </p:nvSpPr>
        <p:spPr>
          <a:xfrm>
            <a:off x="6312010" y="0"/>
            <a:ext cx="1538698" cy="6858000"/>
          </a:xfrm>
          <a:custGeom>
            <a:avLst/>
            <a:gdLst>
              <a:gd name="connsiteX0" fmla="*/ 2383644 w 3077596"/>
              <a:gd name="connsiteY0" fmla="*/ 0 h 13717588"/>
              <a:gd name="connsiteX1" fmla="*/ 3077596 w 3077596"/>
              <a:gd name="connsiteY1" fmla="*/ 0 h 13717588"/>
              <a:gd name="connsiteX2" fmla="*/ 2980329 w 3077596"/>
              <a:gd name="connsiteY2" fmla="*/ 112736 h 13717588"/>
              <a:gd name="connsiteX3" fmla="*/ 1976701 w 3077596"/>
              <a:gd name="connsiteY3" fmla="*/ 1541539 h 13717588"/>
              <a:gd name="connsiteX4" fmla="*/ 1924025 w 3077596"/>
              <a:gd name="connsiteY4" fmla="*/ 12084995 h 13717588"/>
              <a:gd name="connsiteX5" fmla="*/ 2913327 w 3077596"/>
              <a:gd name="connsiteY5" fmla="*/ 13523755 h 13717588"/>
              <a:gd name="connsiteX6" fmla="*/ 3077213 w 3077596"/>
              <a:gd name="connsiteY6" fmla="*/ 13717588 h 13717588"/>
              <a:gd name="connsiteX7" fmla="*/ 2384369 w 3077596"/>
              <a:gd name="connsiteY7" fmla="*/ 13717588 h 13717588"/>
              <a:gd name="connsiteX8" fmla="*/ 2272823 w 3077596"/>
              <a:gd name="connsiteY8" fmla="*/ 13576477 h 13717588"/>
              <a:gd name="connsiteX9" fmla="*/ 1459398 w 3077596"/>
              <a:gd name="connsiteY9" fmla="*/ 12350690 h 13717588"/>
              <a:gd name="connsiteX10" fmla="*/ 1514755 w 3077596"/>
              <a:gd name="connsiteY10" fmla="*/ 1271208 h 13717588"/>
              <a:gd name="connsiteX11" fmla="*/ 2340388 w 3077596"/>
              <a:gd name="connsiteY11" fmla="*/ 53611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7596" h="13717588">
                <a:moveTo>
                  <a:pt x="2383644" y="0"/>
                </a:moveTo>
                <a:lnTo>
                  <a:pt x="3077596" y="0"/>
                </a:lnTo>
                <a:lnTo>
                  <a:pt x="2980329" y="112736"/>
                </a:lnTo>
                <a:cubicBezTo>
                  <a:pt x="2610261" y="556214"/>
                  <a:pt x="2274038" y="1033437"/>
                  <a:pt x="1976701" y="1541539"/>
                </a:cubicBezTo>
                <a:cubicBezTo>
                  <a:pt x="73741" y="4793397"/>
                  <a:pt x="53653" y="8814287"/>
                  <a:pt x="1924025" y="12084995"/>
                </a:cubicBezTo>
                <a:cubicBezTo>
                  <a:pt x="2216271" y="12596043"/>
                  <a:pt x="2547708" y="13076601"/>
                  <a:pt x="2913327" y="13523755"/>
                </a:cubicBezTo>
                <a:lnTo>
                  <a:pt x="3077213" y="13717588"/>
                </a:lnTo>
                <a:lnTo>
                  <a:pt x="2384369" y="13717588"/>
                </a:lnTo>
                <a:lnTo>
                  <a:pt x="2272823" y="13576477"/>
                </a:lnTo>
                <a:cubicBezTo>
                  <a:pt x="1977121" y="13189432"/>
                  <a:pt x="1705081" y="12780314"/>
                  <a:pt x="1459398" y="12350690"/>
                </a:cubicBezTo>
                <a:cubicBezTo>
                  <a:pt x="-506063" y="8913699"/>
                  <a:pt x="-484952" y="4688387"/>
                  <a:pt x="1514755" y="1271208"/>
                </a:cubicBezTo>
                <a:cubicBezTo>
                  <a:pt x="1764718" y="844061"/>
                  <a:pt x="2040833" y="437681"/>
                  <a:pt x="2340388" y="53611"/>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9" name="Текст 3">
            <a:extLst>
              <a:ext uri="{FF2B5EF4-FFF2-40B4-BE49-F238E27FC236}">
                <a16:creationId xmlns:a16="http://schemas.microsoft.com/office/drawing/2014/main" id="{32B0A25D-7523-7849-982C-C5DBE4AEC798}"/>
              </a:ext>
            </a:extLst>
          </p:cNvPr>
          <p:cNvSpPr>
            <a:spLocks noGrp="1"/>
          </p:cNvSpPr>
          <p:nvPr>
            <p:ph type="body" sz="quarter" idx="31" hasCustomPrompt="1"/>
          </p:nvPr>
        </p:nvSpPr>
        <p:spPr>
          <a:xfrm rot="16200000">
            <a:off x="5056632" y="1023412"/>
            <a:ext cx="7609010" cy="4788221"/>
          </a:xfrm>
          <a:prstGeom prst="rect">
            <a:avLst/>
          </a:prstGeom>
        </p:spPr>
        <p:txBody>
          <a:bodyPr>
            <a:prstTxWarp prst="textArchUp">
              <a:avLst>
                <a:gd name="adj" fmla="val 10849831"/>
              </a:avLst>
            </a:prstTxWarp>
          </a:bodyPr>
          <a:lstStyle>
            <a:lvl1pPr marL="0" marR="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lang="en-US" sz="1200" b="0" i="0" baseline="0" dirty="0">
                <a:solidFill>
                  <a:schemeClr val="tx2">
                    <a:lumMod val="50000"/>
                    <a:lumOff val="50000"/>
                  </a:schemeClr>
                </a:solidFill>
                <a:latin typeface="Roboto Light" charset="0"/>
                <a:ea typeface="Roboto Light" charset="0"/>
                <a:cs typeface="Roboto Light" charset="0"/>
              </a:defRPr>
            </a:lvl1pPr>
          </a:lstStyle>
          <a:p>
            <a:pPr marL="0" marR="0" lvl="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a:pPr>
            <a:r>
              <a:rPr lang="en-US" dirty="0"/>
              <a:t>Example text 2019 Example text 2019   </a:t>
            </a:r>
          </a:p>
        </p:txBody>
      </p:sp>
      <p:sp>
        <p:nvSpPr>
          <p:cNvPr id="11" name="Рисунок 10">
            <a:extLst>
              <a:ext uri="{FF2B5EF4-FFF2-40B4-BE49-F238E27FC236}">
                <a16:creationId xmlns:a16="http://schemas.microsoft.com/office/drawing/2014/main" id="{EC089ABA-C75D-BC48-8054-F75F88B40DCA}"/>
              </a:ext>
            </a:extLst>
          </p:cNvPr>
          <p:cNvSpPr>
            <a:spLocks noGrp="1"/>
          </p:cNvSpPr>
          <p:nvPr>
            <p:ph type="pic" sz="quarter" idx="32"/>
          </p:nvPr>
        </p:nvSpPr>
        <p:spPr>
          <a:xfrm>
            <a:off x="0" y="9004"/>
            <a:ext cx="5447970" cy="6858000"/>
          </a:xfrm>
          <a:custGeom>
            <a:avLst/>
            <a:gdLst>
              <a:gd name="connsiteX0" fmla="*/ 0 w 10896649"/>
              <a:gd name="connsiteY0" fmla="*/ 0 h 13717589"/>
              <a:gd name="connsiteX1" fmla="*/ 7509078 w 10896649"/>
              <a:gd name="connsiteY1" fmla="*/ 0 h 13717589"/>
              <a:gd name="connsiteX2" fmla="*/ 7752142 w 10896649"/>
              <a:gd name="connsiteY2" fmla="*/ 191011 h 13717589"/>
              <a:gd name="connsiteX3" fmla="*/ 10896649 w 10896649"/>
              <a:gd name="connsiteY3" fmla="*/ 6858795 h 13717589"/>
              <a:gd name="connsiteX4" fmla="*/ 7752142 w 10896649"/>
              <a:gd name="connsiteY4" fmla="*/ 13526580 h 13717589"/>
              <a:gd name="connsiteX5" fmla="*/ 7509080 w 10896649"/>
              <a:gd name="connsiteY5" fmla="*/ 13717589 h 13717589"/>
              <a:gd name="connsiteX6" fmla="*/ 0 w 10896649"/>
              <a:gd name="connsiteY6" fmla="*/ 13717589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0" y="0"/>
                </a:moveTo>
                <a:lnTo>
                  <a:pt x="7509078" y="0"/>
                </a:lnTo>
                <a:lnTo>
                  <a:pt x="7752142" y="191011"/>
                </a:lnTo>
                <a:cubicBezTo>
                  <a:pt x="9672572" y="1775890"/>
                  <a:pt x="10896649" y="4174393"/>
                  <a:pt x="10896649" y="6858795"/>
                </a:cubicBezTo>
                <a:cubicBezTo>
                  <a:pt x="10896649" y="9543197"/>
                  <a:pt x="9672572" y="11941701"/>
                  <a:pt x="7752142" y="13526580"/>
                </a:cubicBezTo>
                <a:lnTo>
                  <a:pt x="7509080" y="13717589"/>
                </a:lnTo>
                <a:lnTo>
                  <a:pt x="0" y="13717589"/>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42471657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25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1676327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24_Пользовательский макет">
    <p:spTree>
      <p:nvGrpSpPr>
        <p:cNvPr id="1" name=""/>
        <p:cNvGrpSpPr/>
        <p:nvPr/>
      </p:nvGrpSpPr>
      <p:grpSpPr>
        <a:xfrm>
          <a:off x="0" y="0"/>
          <a:ext cx="0" cy="0"/>
          <a:chOff x="0" y="0"/>
          <a:chExt cx="0" cy="0"/>
        </a:xfrm>
      </p:grpSpPr>
      <p:sp>
        <p:nvSpPr>
          <p:cNvPr id="12" name="Рисунок 11">
            <a:extLst>
              <a:ext uri="{FF2B5EF4-FFF2-40B4-BE49-F238E27FC236}">
                <a16:creationId xmlns:a16="http://schemas.microsoft.com/office/drawing/2014/main" id="{18A1F0ED-BC84-9340-8981-6C8515F07D2B}"/>
              </a:ext>
            </a:extLst>
          </p:cNvPr>
          <p:cNvSpPr>
            <a:spLocks noGrp="1"/>
          </p:cNvSpPr>
          <p:nvPr>
            <p:ph type="pic" sz="quarter" idx="37"/>
          </p:nvPr>
        </p:nvSpPr>
        <p:spPr>
          <a:xfrm>
            <a:off x="793922" y="0"/>
            <a:ext cx="6858347" cy="68580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4" name="Полилиния 13">
            <a:extLst>
              <a:ext uri="{FF2B5EF4-FFF2-40B4-BE49-F238E27FC236}">
                <a16:creationId xmlns:a16="http://schemas.microsoft.com/office/drawing/2014/main" id="{2AFBB6C4-0021-1C4D-8B52-3615FB5DF1B3}"/>
              </a:ext>
            </a:extLst>
          </p:cNvPr>
          <p:cNvSpPr/>
          <p:nvPr userDrawn="1"/>
        </p:nvSpPr>
        <p:spPr>
          <a:xfrm>
            <a:off x="0" y="203157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6" name="Текст 3">
            <a:extLst>
              <a:ext uri="{FF2B5EF4-FFF2-40B4-BE49-F238E27FC236}">
                <a16:creationId xmlns:a16="http://schemas.microsoft.com/office/drawing/2014/main" id="{6E97651F-FB89-CA44-BCFB-FEEB1B23C228}"/>
              </a:ext>
            </a:extLst>
          </p:cNvPr>
          <p:cNvSpPr>
            <a:spLocks noGrp="1"/>
          </p:cNvSpPr>
          <p:nvPr>
            <p:ph type="body" sz="quarter" idx="14" hasCustomPrompt="1"/>
          </p:nvPr>
        </p:nvSpPr>
        <p:spPr>
          <a:xfrm>
            <a:off x="8326201" y="2990964"/>
            <a:ext cx="3134046" cy="2634026"/>
          </a:xfrm>
          <a:prstGeom prst="rect">
            <a:avLst/>
          </a:prstGeom>
        </p:spPr>
        <p:txBody>
          <a:bodyPr/>
          <a:lstStyle>
            <a:lvl1pPr algn="r">
              <a:defRPr lang="en-US" sz="1200" b="0" i="0" baseline="0" dirty="0">
                <a:solidFill>
                  <a:schemeClr val="bg1"/>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Заголовок 1">
            <a:extLst>
              <a:ext uri="{FF2B5EF4-FFF2-40B4-BE49-F238E27FC236}">
                <a16:creationId xmlns:a16="http://schemas.microsoft.com/office/drawing/2014/main" id="{E4EFE51E-CBBA-0144-AE77-C221C6601B93}"/>
              </a:ext>
            </a:extLst>
          </p:cNvPr>
          <p:cNvSpPr>
            <a:spLocks noGrp="1"/>
          </p:cNvSpPr>
          <p:nvPr>
            <p:ph type="title" hasCustomPrompt="1"/>
          </p:nvPr>
        </p:nvSpPr>
        <p:spPr>
          <a:xfrm>
            <a:off x="8326201" y="866975"/>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91780409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flipH="1">
            <a:off x="0" y="9004"/>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17317239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14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5112501"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23A7F672-075F-8348-9227-699E65192D34}"/>
              </a:ext>
            </a:extLst>
          </p:cNvPr>
          <p:cNvSpPr>
            <a:spLocks noGrp="1"/>
          </p:cNvSpPr>
          <p:nvPr>
            <p:ph type="body" sz="quarter" idx="36" hasCustomPrompt="1"/>
          </p:nvPr>
        </p:nvSpPr>
        <p:spPr>
          <a:xfrm>
            <a:off x="5161424"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2" name="Рисунок 11">
            <a:extLst>
              <a:ext uri="{FF2B5EF4-FFF2-40B4-BE49-F238E27FC236}">
                <a16:creationId xmlns:a16="http://schemas.microsoft.com/office/drawing/2014/main" id="{29BDF157-9D81-434F-99D5-8E1341AB2E9D}"/>
              </a:ext>
            </a:extLst>
          </p:cNvPr>
          <p:cNvSpPr>
            <a:spLocks noGrp="1"/>
          </p:cNvSpPr>
          <p:nvPr>
            <p:ph type="pic" sz="quarter" idx="37"/>
          </p:nvPr>
        </p:nvSpPr>
        <p:spPr>
          <a:xfrm>
            <a:off x="7404333"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3" name="Текст 3">
            <a:extLst>
              <a:ext uri="{FF2B5EF4-FFF2-40B4-BE49-F238E27FC236}">
                <a16:creationId xmlns:a16="http://schemas.microsoft.com/office/drawing/2014/main" id="{A5C1E09D-D50B-A44C-8554-AD8819AC8CBE}"/>
              </a:ext>
            </a:extLst>
          </p:cNvPr>
          <p:cNvSpPr>
            <a:spLocks noGrp="1"/>
          </p:cNvSpPr>
          <p:nvPr>
            <p:ph type="body" sz="quarter" idx="38" hasCustomPrompt="1"/>
          </p:nvPr>
        </p:nvSpPr>
        <p:spPr>
          <a:xfrm>
            <a:off x="7453257"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4" name="Рисунок 13">
            <a:extLst>
              <a:ext uri="{FF2B5EF4-FFF2-40B4-BE49-F238E27FC236}">
                <a16:creationId xmlns:a16="http://schemas.microsoft.com/office/drawing/2014/main" id="{92A0EB19-1635-BF47-BAF0-B7EEA222AA6D}"/>
              </a:ext>
            </a:extLst>
          </p:cNvPr>
          <p:cNvSpPr>
            <a:spLocks noGrp="1"/>
          </p:cNvSpPr>
          <p:nvPr>
            <p:ph type="pic" sz="quarter" idx="39"/>
          </p:nvPr>
        </p:nvSpPr>
        <p:spPr>
          <a:xfrm>
            <a:off x="9696166"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6" name="Текст 3">
            <a:extLst>
              <a:ext uri="{FF2B5EF4-FFF2-40B4-BE49-F238E27FC236}">
                <a16:creationId xmlns:a16="http://schemas.microsoft.com/office/drawing/2014/main" id="{4408A45F-BD06-914D-8B02-5D8E566AE7EC}"/>
              </a:ext>
            </a:extLst>
          </p:cNvPr>
          <p:cNvSpPr>
            <a:spLocks noGrp="1"/>
          </p:cNvSpPr>
          <p:nvPr>
            <p:ph type="body" sz="quarter" idx="40" hasCustomPrompt="1"/>
          </p:nvPr>
        </p:nvSpPr>
        <p:spPr>
          <a:xfrm>
            <a:off x="9745089"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A80D0E01-B722-BB47-989A-7E124A03F73D}"/>
              </a:ext>
            </a:extLst>
          </p:cNvPr>
          <p:cNvSpPr>
            <a:spLocks noGrp="1"/>
          </p:cNvSpPr>
          <p:nvPr>
            <p:ph type="pic" sz="quarter" idx="41"/>
          </p:nvPr>
        </p:nvSpPr>
        <p:spPr>
          <a:xfrm>
            <a:off x="5123955"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BE343A03-20D6-EA4B-9340-394FBA7035D6}"/>
              </a:ext>
            </a:extLst>
          </p:cNvPr>
          <p:cNvSpPr>
            <a:spLocks noGrp="1"/>
          </p:cNvSpPr>
          <p:nvPr>
            <p:ph type="body" sz="quarter" idx="42" hasCustomPrompt="1"/>
          </p:nvPr>
        </p:nvSpPr>
        <p:spPr>
          <a:xfrm>
            <a:off x="5172879"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Рисунок 18">
            <a:extLst>
              <a:ext uri="{FF2B5EF4-FFF2-40B4-BE49-F238E27FC236}">
                <a16:creationId xmlns:a16="http://schemas.microsoft.com/office/drawing/2014/main" id="{E32BC825-CD66-264B-ABD8-279D389050BA}"/>
              </a:ext>
            </a:extLst>
          </p:cNvPr>
          <p:cNvSpPr>
            <a:spLocks noGrp="1"/>
          </p:cNvSpPr>
          <p:nvPr>
            <p:ph type="pic" sz="quarter" idx="43"/>
          </p:nvPr>
        </p:nvSpPr>
        <p:spPr>
          <a:xfrm>
            <a:off x="7415788"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Текст 3">
            <a:extLst>
              <a:ext uri="{FF2B5EF4-FFF2-40B4-BE49-F238E27FC236}">
                <a16:creationId xmlns:a16="http://schemas.microsoft.com/office/drawing/2014/main" id="{F84FFB40-5183-3542-91A2-91E84C8DBA0D}"/>
              </a:ext>
            </a:extLst>
          </p:cNvPr>
          <p:cNvSpPr>
            <a:spLocks noGrp="1"/>
          </p:cNvSpPr>
          <p:nvPr>
            <p:ph type="body" sz="quarter" idx="44" hasCustomPrompt="1"/>
          </p:nvPr>
        </p:nvSpPr>
        <p:spPr>
          <a:xfrm>
            <a:off x="7464711"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Рисунок 20">
            <a:extLst>
              <a:ext uri="{FF2B5EF4-FFF2-40B4-BE49-F238E27FC236}">
                <a16:creationId xmlns:a16="http://schemas.microsoft.com/office/drawing/2014/main" id="{8BE9A648-0034-B649-B1D4-88CD23FD15B0}"/>
              </a:ext>
            </a:extLst>
          </p:cNvPr>
          <p:cNvSpPr>
            <a:spLocks noGrp="1"/>
          </p:cNvSpPr>
          <p:nvPr>
            <p:ph type="pic" sz="quarter" idx="45"/>
          </p:nvPr>
        </p:nvSpPr>
        <p:spPr>
          <a:xfrm>
            <a:off x="9707620"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2" name="Текст 3">
            <a:extLst>
              <a:ext uri="{FF2B5EF4-FFF2-40B4-BE49-F238E27FC236}">
                <a16:creationId xmlns:a16="http://schemas.microsoft.com/office/drawing/2014/main" id="{6A57146F-68D6-8744-B9BC-E579A2143DAA}"/>
              </a:ext>
            </a:extLst>
          </p:cNvPr>
          <p:cNvSpPr>
            <a:spLocks noGrp="1"/>
          </p:cNvSpPr>
          <p:nvPr>
            <p:ph type="body" sz="quarter" idx="46" hasCustomPrompt="1"/>
          </p:nvPr>
        </p:nvSpPr>
        <p:spPr>
          <a:xfrm>
            <a:off x="9756544"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60048024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15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3" name="Рисунок 22">
            <a:extLst>
              <a:ext uri="{FF2B5EF4-FFF2-40B4-BE49-F238E27FC236}">
                <a16:creationId xmlns:a16="http://schemas.microsoft.com/office/drawing/2014/main" id="{CC61322B-9F49-4148-B8F6-8F1CE13213AA}"/>
              </a:ext>
            </a:extLst>
          </p:cNvPr>
          <p:cNvSpPr>
            <a:spLocks noGrp="1"/>
          </p:cNvSpPr>
          <p:nvPr>
            <p:ph type="pic" sz="quarter" idx="29"/>
          </p:nvPr>
        </p:nvSpPr>
        <p:spPr>
          <a:xfrm>
            <a:off x="4763939"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8" name="Рисунок 27">
            <a:extLst>
              <a:ext uri="{FF2B5EF4-FFF2-40B4-BE49-F238E27FC236}">
                <a16:creationId xmlns:a16="http://schemas.microsoft.com/office/drawing/2014/main" id="{1D7D186A-D176-9741-ABDF-9852C1DA53C1}"/>
              </a:ext>
            </a:extLst>
          </p:cNvPr>
          <p:cNvSpPr>
            <a:spLocks noGrp="1"/>
          </p:cNvSpPr>
          <p:nvPr>
            <p:ph type="pic" sz="quarter" idx="33"/>
          </p:nvPr>
        </p:nvSpPr>
        <p:spPr>
          <a:xfrm>
            <a:off x="4763939" y="4325983"/>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9" name="Рисунок 28">
            <a:extLst>
              <a:ext uri="{FF2B5EF4-FFF2-40B4-BE49-F238E27FC236}">
                <a16:creationId xmlns:a16="http://schemas.microsoft.com/office/drawing/2014/main" id="{A9DD611B-6A77-3C42-A191-001FDCCDD073}"/>
              </a:ext>
            </a:extLst>
          </p:cNvPr>
          <p:cNvSpPr>
            <a:spLocks noGrp="1"/>
          </p:cNvSpPr>
          <p:nvPr>
            <p:ph type="pic" sz="quarter" idx="34"/>
          </p:nvPr>
        </p:nvSpPr>
        <p:spPr>
          <a:xfrm>
            <a:off x="8364104"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0" name="Рисунок 29">
            <a:extLst>
              <a:ext uri="{FF2B5EF4-FFF2-40B4-BE49-F238E27FC236}">
                <a16:creationId xmlns:a16="http://schemas.microsoft.com/office/drawing/2014/main" id="{E965387B-3BE1-5044-B575-9547146D5570}"/>
              </a:ext>
            </a:extLst>
          </p:cNvPr>
          <p:cNvSpPr>
            <a:spLocks noGrp="1"/>
          </p:cNvSpPr>
          <p:nvPr>
            <p:ph type="pic" sz="quarter" idx="35"/>
          </p:nvPr>
        </p:nvSpPr>
        <p:spPr>
          <a:xfrm>
            <a:off x="8364104" y="4325984"/>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1" name="Текст 3">
            <a:extLst>
              <a:ext uri="{FF2B5EF4-FFF2-40B4-BE49-F238E27FC236}">
                <a16:creationId xmlns:a16="http://schemas.microsoft.com/office/drawing/2014/main" id="{01157555-9B10-2942-B04B-3556E8FC1828}"/>
              </a:ext>
            </a:extLst>
          </p:cNvPr>
          <p:cNvSpPr>
            <a:spLocks noGrp="1"/>
          </p:cNvSpPr>
          <p:nvPr>
            <p:ph type="body" sz="quarter" idx="36" hasCustomPrompt="1"/>
          </p:nvPr>
        </p:nvSpPr>
        <p:spPr>
          <a:xfrm>
            <a:off x="5089421"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2" name="Текст 3">
            <a:extLst>
              <a:ext uri="{FF2B5EF4-FFF2-40B4-BE49-F238E27FC236}">
                <a16:creationId xmlns:a16="http://schemas.microsoft.com/office/drawing/2014/main" id="{82605CE9-54BF-F24E-851C-7021D1AD999A}"/>
              </a:ext>
            </a:extLst>
          </p:cNvPr>
          <p:cNvSpPr>
            <a:spLocks noGrp="1"/>
          </p:cNvSpPr>
          <p:nvPr>
            <p:ph type="body" sz="quarter" idx="37" hasCustomPrompt="1"/>
          </p:nvPr>
        </p:nvSpPr>
        <p:spPr>
          <a:xfrm>
            <a:off x="8617583"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3" name="Текст 3">
            <a:extLst>
              <a:ext uri="{FF2B5EF4-FFF2-40B4-BE49-F238E27FC236}">
                <a16:creationId xmlns:a16="http://schemas.microsoft.com/office/drawing/2014/main" id="{05D3CAF7-76A8-F446-9762-BD9FBEA7916E}"/>
              </a:ext>
            </a:extLst>
          </p:cNvPr>
          <p:cNvSpPr>
            <a:spLocks noGrp="1"/>
          </p:cNvSpPr>
          <p:nvPr>
            <p:ph type="body" sz="quarter" idx="38" hasCustomPrompt="1"/>
          </p:nvPr>
        </p:nvSpPr>
        <p:spPr>
          <a:xfrm>
            <a:off x="5087954"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4" name="Текст 3">
            <a:extLst>
              <a:ext uri="{FF2B5EF4-FFF2-40B4-BE49-F238E27FC236}">
                <a16:creationId xmlns:a16="http://schemas.microsoft.com/office/drawing/2014/main" id="{CF0951A2-08A1-C545-9B8D-2AC0BC4B4DAC}"/>
              </a:ext>
            </a:extLst>
          </p:cNvPr>
          <p:cNvSpPr>
            <a:spLocks noGrp="1"/>
          </p:cNvSpPr>
          <p:nvPr>
            <p:ph type="body" sz="quarter" idx="39" hasCustomPrompt="1"/>
          </p:nvPr>
        </p:nvSpPr>
        <p:spPr>
          <a:xfrm>
            <a:off x="8616116"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73988614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1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659750" y="4652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E2CD1332-A51D-2B47-A5BA-0B577019F4AE}"/>
              </a:ext>
            </a:extLst>
          </p:cNvPr>
          <p:cNvSpPr>
            <a:spLocks noGrp="1"/>
          </p:cNvSpPr>
          <p:nvPr>
            <p:ph type="body" sz="quarter" idx="31" hasCustomPrompt="1"/>
          </p:nvPr>
        </p:nvSpPr>
        <p:spPr>
          <a:xfrm>
            <a:off x="9192142" y="4616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Текст 3">
            <a:extLst>
              <a:ext uri="{FF2B5EF4-FFF2-40B4-BE49-F238E27FC236}">
                <a16:creationId xmlns:a16="http://schemas.microsoft.com/office/drawing/2014/main" id="{8A7B74BC-B139-4C45-B3BF-5E887CA508A0}"/>
              </a:ext>
            </a:extLst>
          </p:cNvPr>
          <p:cNvSpPr>
            <a:spLocks noGrp="1"/>
          </p:cNvSpPr>
          <p:nvPr>
            <p:ph type="body" sz="quarter" idx="32" hasCustomPrompt="1"/>
          </p:nvPr>
        </p:nvSpPr>
        <p:spPr>
          <a:xfrm>
            <a:off x="5001403" y="2817003"/>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9E438162-DD1B-9B43-9096-971C60C13348}"/>
              </a:ext>
            </a:extLst>
          </p:cNvPr>
          <p:cNvSpPr>
            <a:spLocks noGrp="1"/>
          </p:cNvSpPr>
          <p:nvPr>
            <p:ph type="pic" sz="quarter" idx="33" hasCustomPrompt="1"/>
          </p:nvPr>
        </p:nvSpPr>
        <p:spPr>
          <a:xfrm>
            <a:off x="1797" y="1305010"/>
            <a:ext cx="2532146" cy="3187831"/>
          </a:xfrm>
          <a:custGeom>
            <a:avLst/>
            <a:gdLst>
              <a:gd name="connsiteX0" fmla="*/ 1876420 w 5064621"/>
              <a:gd name="connsiteY0" fmla="*/ 0 h 6376401"/>
              <a:gd name="connsiteX1" fmla="*/ 5064621 w 5064621"/>
              <a:gd name="connsiteY1" fmla="*/ 3188201 h 6376401"/>
              <a:gd name="connsiteX2" fmla="*/ 1876420 w 5064621"/>
              <a:gd name="connsiteY2" fmla="*/ 6376401 h 6376401"/>
              <a:gd name="connsiteX3" fmla="*/ 93866 w 5064621"/>
              <a:gd name="connsiteY3" fmla="*/ 5831906 h 6376401"/>
              <a:gd name="connsiteX4" fmla="*/ 0 w 5064621"/>
              <a:gd name="connsiteY4" fmla="*/ 5761715 h 6376401"/>
              <a:gd name="connsiteX5" fmla="*/ 0 w 5064621"/>
              <a:gd name="connsiteY5" fmla="*/ 614686 h 6376401"/>
              <a:gd name="connsiteX6" fmla="*/ 93866 w 5064621"/>
              <a:gd name="connsiteY6" fmla="*/ 544494 h 6376401"/>
              <a:gd name="connsiteX7" fmla="*/ 1876420 w 5064621"/>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1" h="6376401">
                <a:moveTo>
                  <a:pt x="1876420" y="0"/>
                </a:moveTo>
                <a:cubicBezTo>
                  <a:pt x="3637214" y="0"/>
                  <a:pt x="5064621" y="1427406"/>
                  <a:pt x="5064621" y="3188201"/>
                </a:cubicBezTo>
                <a:cubicBezTo>
                  <a:pt x="5064621" y="4948995"/>
                  <a:pt x="3637214" y="6376401"/>
                  <a:pt x="1876420" y="6376401"/>
                </a:cubicBezTo>
                <a:cubicBezTo>
                  <a:pt x="1216122" y="6376401"/>
                  <a:pt x="602706" y="6175672"/>
                  <a:pt x="93866" y="5831906"/>
                </a:cubicBezTo>
                <a:lnTo>
                  <a:pt x="0" y="5761715"/>
                </a:lnTo>
                <a:lnTo>
                  <a:pt x="0" y="614686"/>
                </a:lnTo>
                <a:lnTo>
                  <a:pt x="93866" y="544494"/>
                </a:lnTo>
                <a:cubicBezTo>
                  <a:pt x="602706" y="200729"/>
                  <a:pt x="1216122" y="0"/>
                  <a:pt x="187642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6" name="Рисунок 8">
            <a:extLst>
              <a:ext uri="{FF2B5EF4-FFF2-40B4-BE49-F238E27FC236}">
                <a16:creationId xmlns:a16="http://schemas.microsoft.com/office/drawing/2014/main" id="{259DECA0-C403-CC4E-88CD-BB6B9D1B26D9}"/>
              </a:ext>
            </a:extLst>
          </p:cNvPr>
          <p:cNvSpPr>
            <a:spLocks noGrp="1"/>
          </p:cNvSpPr>
          <p:nvPr>
            <p:ph type="pic" sz="quarter" idx="34" hasCustomPrompt="1"/>
          </p:nvPr>
        </p:nvSpPr>
        <p:spPr>
          <a:xfrm>
            <a:off x="4511927"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9" name="Рисунок 18">
            <a:extLst>
              <a:ext uri="{FF2B5EF4-FFF2-40B4-BE49-F238E27FC236}">
                <a16:creationId xmlns:a16="http://schemas.microsoft.com/office/drawing/2014/main" id="{3397800C-13EB-4545-8D85-90FBA0467D50}"/>
              </a:ext>
            </a:extLst>
          </p:cNvPr>
          <p:cNvSpPr>
            <a:spLocks noGrp="1"/>
          </p:cNvSpPr>
          <p:nvPr>
            <p:ph type="pic" sz="quarter" idx="35" hasCustomPrompt="1"/>
          </p:nvPr>
        </p:nvSpPr>
        <p:spPr>
          <a:xfrm>
            <a:off x="9648133" y="1305010"/>
            <a:ext cx="2532146" cy="3187831"/>
          </a:xfrm>
          <a:custGeom>
            <a:avLst/>
            <a:gdLst>
              <a:gd name="connsiteX0" fmla="*/ 3188202 w 5064622"/>
              <a:gd name="connsiteY0" fmla="*/ 0 h 6376401"/>
              <a:gd name="connsiteX1" fmla="*/ 4970756 w 5064622"/>
              <a:gd name="connsiteY1" fmla="*/ 544494 h 6376401"/>
              <a:gd name="connsiteX2" fmla="*/ 5064622 w 5064622"/>
              <a:gd name="connsiteY2" fmla="*/ 614686 h 6376401"/>
              <a:gd name="connsiteX3" fmla="*/ 5064622 w 5064622"/>
              <a:gd name="connsiteY3" fmla="*/ 5761715 h 6376401"/>
              <a:gd name="connsiteX4" fmla="*/ 4970756 w 5064622"/>
              <a:gd name="connsiteY4" fmla="*/ 5831906 h 6376401"/>
              <a:gd name="connsiteX5" fmla="*/ 3188202 w 5064622"/>
              <a:gd name="connsiteY5" fmla="*/ 6376401 h 6376401"/>
              <a:gd name="connsiteX6" fmla="*/ 0 w 5064622"/>
              <a:gd name="connsiteY6" fmla="*/ 3188201 h 6376401"/>
              <a:gd name="connsiteX7" fmla="*/ 3188202 w 5064622"/>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2" h="6376401">
                <a:moveTo>
                  <a:pt x="3188202" y="0"/>
                </a:moveTo>
                <a:cubicBezTo>
                  <a:pt x="3848500" y="0"/>
                  <a:pt x="4461916" y="200729"/>
                  <a:pt x="4970756" y="544494"/>
                </a:cubicBezTo>
                <a:lnTo>
                  <a:pt x="5064622" y="614686"/>
                </a:lnTo>
                <a:lnTo>
                  <a:pt x="5064622" y="5761715"/>
                </a:lnTo>
                <a:lnTo>
                  <a:pt x="4970756" y="5831906"/>
                </a:lnTo>
                <a:cubicBezTo>
                  <a:pt x="4461916" y="6175672"/>
                  <a:pt x="3848500" y="6376401"/>
                  <a:pt x="3188202" y="6376401"/>
                </a:cubicBezTo>
                <a:cubicBezTo>
                  <a:pt x="1427408" y="6376401"/>
                  <a:pt x="0" y="4948995"/>
                  <a:pt x="0" y="3188201"/>
                </a:cubicBezTo>
                <a:cubicBezTo>
                  <a:pt x="0" y="1427406"/>
                  <a:pt x="1427408" y="0"/>
                  <a:pt x="318820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Tree>
    <p:extLst>
      <p:ext uri="{BB962C8B-B14F-4D97-AF65-F5344CB8AC3E}">
        <p14:creationId xmlns:p14="http://schemas.microsoft.com/office/powerpoint/2010/main" val="2581726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21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15785"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1578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67393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7932084"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655934"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896083"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5" name="Полилиния 14">
            <a:extLst>
              <a:ext uri="{FF2B5EF4-FFF2-40B4-BE49-F238E27FC236}">
                <a16:creationId xmlns:a16="http://schemas.microsoft.com/office/drawing/2014/main" id="{D4B008CE-0A06-2349-87A0-DAA1A234E90A}"/>
              </a:ext>
            </a:extLst>
          </p:cNvPr>
          <p:cNvSpPr/>
          <p:nvPr userDrawn="1"/>
        </p:nvSpPr>
        <p:spPr>
          <a:xfrm>
            <a:off x="0"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9" name="Полилиния 18">
            <a:extLst>
              <a:ext uri="{FF2B5EF4-FFF2-40B4-BE49-F238E27FC236}">
                <a16:creationId xmlns:a16="http://schemas.microsoft.com/office/drawing/2014/main" id="{391EB150-AAB9-0644-91D6-23DFE08098DA}"/>
              </a:ext>
            </a:extLst>
          </p:cNvPr>
          <p:cNvSpPr/>
          <p:nvPr userDrawn="1"/>
        </p:nvSpPr>
        <p:spPr>
          <a:xfrm rot="10800000">
            <a:off x="11024357"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extLst>
      <p:ext uri="{BB962C8B-B14F-4D97-AF65-F5344CB8AC3E}">
        <p14:creationId xmlns:p14="http://schemas.microsoft.com/office/powerpoint/2010/main" val="250823651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20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87788"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877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74593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80040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727937"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968086"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53020253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03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863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2277005"/>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662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436499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46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8439C354-4C30-D444-A884-93B325D8FFB2}"/>
              </a:ext>
            </a:extLst>
          </p:cNvPr>
          <p:cNvSpPr>
            <a:spLocks noGrp="1"/>
          </p:cNvSpPr>
          <p:nvPr>
            <p:ph type="body" sz="quarter" idx="36" hasCustomPrompt="1"/>
          </p:nvPr>
        </p:nvSpPr>
        <p:spPr>
          <a:xfrm>
            <a:off x="5051952" y="1485009"/>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0C0F265A-4438-8A41-89F2-3B63C4EAF213}"/>
              </a:ext>
            </a:extLst>
          </p:cNvPr>
          <p:cNvSpPr>
            <a:spLocks noGrp="1"/>
          </p:cNvSpPr>
          <p:nvPr>
            <p:ph type="body" sz="quarter" idx="37" hasCustomPrompt="1"/>
          </p:nvPr>
        </p:nvSpPr>
        <p:spPr>
          <a:xfrm>
            <a:off x="5051952" y="3573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0" name="Текст 3">
            <a:extLst>
              <a:ext uri="{FF2B5EF4-FFF2-40B4-BE49-F238E27FC236}">
                <a16:creationId xmlns:a16="http://schemas.microsoft.com/office/drawing/2014/main" id="{C9A7A639-CCED-E14C-89D2-F4938CAA9851}"/>
              </a:ext>
            </a:extLst>
          </p:cNvPr>
          <p:cNvSpPr>
            <a:spLocks noGrp="1"/>
          </p:cNvSpPr>
          <p:nvPr>
            <p:ph type="body" sz="quarter" idx="38" hasCustomPrompt="1"/>
          </p:nvPr>
        </p:nvSpPr>
        <p:spPr>
          <a:xfrm>
            <a:off x="5087954" y="5652161"/>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Текст 3">
            <a:extLst>
              <a:ext uri="{FF2B5EF4-FFF2-40B4-BE49-F238E27FC236}">
                <a16:creationId xmlns:a16="http://schemas.microsoft.com/office/drawing/2014/main" id="{A899B249-851B-1644-B1CA-1F817D52105E}"/>
              </a:ext>
            </a:extLst>
          </p:cNvPr>
          <p:cNvSpPr>
            <a:spLocks noGrp="1"/>
          </p:cNvSpPr>
          <p:nvPr>
            <p:ph type="body" sz="quarter" idx="39" hasCustomPrompt="1"/>
          </p:nvPr>
        </p:nvSpPr>
        <p:spPr>
          <a:xfrm>
            <a:off x="8400106" y="2781003"/>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B084A419-5C0A-2A4C-BD44-3713371177E6}"/>
              </a:ext>
            </a:extLst>
          </p:cNvPr>
          <p:cNvSpPr>
            <a:spLocks noGrp="1"/>
          </p:cNvSpPr>
          <p:nvPr>
            <p:ph type="body" sz="quarter" idx="40" hasCustomPrompt="1"/>
          </p:nvPr>
        </p:nvSpPr>
        <p:spPr>
          <a:xfrm>
            <a:off x="8436108" y="486016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4253788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2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3" name="Рисунок 12">
            <a:extLst>
              <a:ext uri="{FF2B5EF4-FFF2-40B4-BE49-F238E27FC236}">
                <a16:creationId xmlns:a16="http://schemas.microsoft.com/office/drawing/2014/main" id="{AB821A48-AB91-7645-9BD1-4F32BD67C85C}"/>
              </a:ext>
            </a:extLst>
          </p:cNvPr>
          <p:cNvSpPr>
            <a:spLocks noGrp="1"/>
          </p:cNvSpPr>
          <p:nvPr>
            <p:ph type="pic" sz="quarter" idx="30"/>
          </p:nvPr>
        </p:nvSpPr>
        <p:spPr>
          <a:xfrm>
            <a:off x="5807988" y="585014"/>
            <a:ext cx="5616257" cy="5615962"/>
          </a:xfrm>
          <a:custGeom>
            <a:avLst/>
            <a:gdLst>
              <a:gd name="connsiteX0" fmla="*/ 5910042 w 11809314"/>
              <a:gd name="connsiteY0" fmla="*/ 2 h 11809290"/>
              <a:gd name="connsiteX1" fmla="*/ 11809314 w 11809314"/>
              <a:gd name="connsiteY1" fmla="*/ 5904656 h 11809290"/>
              <a:gd name="connsiteX2" fmla="*/ 8856984 w 11809314"/>
              <a:gd name="connsiteY2" fmla="*/ 5904656 h 11809290"/>
              <a:gd name="connsiteX3" fmla="*/ 5907348 w 11809314"/>
              <a:gd name="connsiteY3" fmla="*/ 2952329 h 11809290"/>
              <a:gd name="connsiteX4" fmla="*/ 2952333 w 11809314"/>
              <a:gd name="connsiteY4" fmla="*/ 5899271 h 11809290"/>
              <a:gd name="connsiteX5" fmla="*/ 5896578 w 11809314"/>
              <a:gd name="connsiteY5" fmla="*/ 8856973 h 11809290"/>
              <a:gd name="connsiteX6" fmla="*/ 5888500 w 11809314"/>
              <a:gd name="connsiteY6" fmla="*/ 11809290 h 11809290"/>
              <a:gd name="connsiteX7" fmla="*/ 10 w 11809314"/>
              <a:gd name="connsiteY7" fmla="*/ 5893885 h 11809290"/>
              <a:gd name="connsiteX8" fmla="*/ 5910042 w 11809314"/>
              <a:gd name="connsiteY8" fmla="*/ 2 h 1180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9314" h="11809290">
                <a:moveTo>
                  <a:pt x="5910042" y="2"/>
                </a:moveTo>
                <a:cubicBezTo>
                  <a:pt x="9168990" y="2974"/>
                  <a:pt x="11809314" y="2645707"/>
                  <a:pt x="11809314" y="5904656"/>
                </a:cubicBezTo>
                <a:lnTo>
                  <a:pt x="8856984" y="5904656"/>
                </a:lnTo>
                <a:cubicBezTo>
                  <a:pt x="8856984" y="4275182"/>
                  <a:pt x="7536822" y="2953815"/>
                  <a:pt x="5907348" y="2952329"/>
                </a:cubicBezTo>
                <a:cubicBezTo>
                  <a:pt x="4277874" y="2950843"/>
                  <a:pt x="2955305" y="4269799"/>
                  <a:pt x="2952333" y="5899271"/>
                </a:cubicBezTo>
                <a:cubicBezTo>
                  <a:pt x="2949361" y="7528743"/>
                  <a:pt x="4267110" y="8852515"/>
                  <a:pt x="5896578" y="8856973"/>
                </a:cubicBezTo>
                <a:cubicBezTo>
                  <a:pt x="5893886" y="9841079"/>
                  <a:pt x="5891194" y="10825184"/>
                  <a:pt x="5888500" y="11809290"/>
                </a:cubicBezTo>
                <a:cubicBezTo>
                  <a:pt x="2629563" y="11800373"/>
                  <a:pt x="-5935" y="9152828"/>
                  <a:pt x="10" y="5893885"/>
                </a:cubicBezTo>
                <a:cubicBezTo>
                  <a:pt x="5955" y="2634942"/>
                  <a:pt x="2651095" y="-2970"/>
                  <a:pt x="5910042" y="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11299182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05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501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901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300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209700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099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9" name="Текст 3">
            <a:extLst>
              <a:ext uri="{FF2B5EF4-FFF2-40B4-BE49-F238E27FC236}">
                <a16:creationId xmlns:a16="http://schemas.microsoft.com/office/drawing/2014/main" id="{A3C64E25-85A8-3A42-88D8-7E3820EC3ACF}"/>
              </a:ext>
            </a:extLst>
          </p:cNvPr>
          <p:cNvSpPr>
            <a:spLocks noGrp="1"/>
          </p:cNvSpPr>
          <p:nvPr>
            <p:ph type="body" sz="quarter" idx="39" hasCustomPrompt="1"/>
          </p:nvPr>
        </p:nvSpPr>
        <p:spPr>
          <a:xfrm>
            <a:off x="8436108" y="549014"/>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a:extLst>
              <a:ext uri="{FF2B5EF4-FFF2-40B4-BE49-F238E27FC236}">
                <a16:creationId xmlns:a16="http://schemas.microsoft.com/office/drawing/2014/main" id="{C9B61DF8-A722-E749-A2EE-41DC1CF8A4A6}"/>
              </a:ext>
            </a:extLst>
          </p:cNvPr>
          <p:cNvSpPr>
            <a:spLocks noGrp="1"/>
          </p:cNvSpPr>
          <p:nvPr>
            <p:ph type="body" sz="quarter" idx="40" hasCustomPrompt="1"/>
          </p:nvPr>
        </p:nvSpPr>
        <p:spPr>
          <a:xfrm>
            <a:off x="8472109" y="262817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051952" y="1457838"/>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087954" y="3537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087954" y="565635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324003875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09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8580114" y="4770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8580114" y="256500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8580114" y="465299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231961" y="981012"/>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267962" y="3060173"/>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267962" y="5179526"/>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39363746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10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8580114" y="4770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8580114" y="256500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8580114" y="465299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231961" y="981012"/>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267962" y="3060173"/>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267962" y="5179526"/>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5468620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06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4763939"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8112093"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5867849"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9275866"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245983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5256423"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8568575"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6372474"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9773682"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2927727"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43394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07_Пользовательский макет">
    <p:spTree>
      <p:nvGrpSpPr>
        <p:cNvPr id="1" name=""/>
        <p:cNvGrpSpPr/>
        <p:nvPr/>
      </p:nvGrpSpPr>
      <p:grpSpPr>
        <a:xfrm>
          <a:off x="0" y="0"/>
          <a:ext cx="0" cy="0"/>
          <a:chOff x="0" y="0"/>
          <a:chExt cx="0" cy="0"/>
        </a:xfrm>
      </p:grpSpPr>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11720"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3359874"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421177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6708028"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803757"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487330"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3799483"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4716397" y="5732989"/>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7188971"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1271651"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49436393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31_Пользовательский макет">
    <p:spTree>
      <p:nvGrpSpPr>
        <p:cNvPr id="1" name=""/>
        <p:cNvGrpSpPr/>
        <p:nvPr/>
      </p:nvGrpSpPr>
      <p:grpSpPr>
        <a:xfrm>
          <a:off x="0" y="0"/>
          <a:ext cx="0" cy="0"/>
          <a:chOff x="0" y="0"/>
          <a:chExt cx="0" cy="0"/>
        </a:xfrm>
      </p:grpSpPr>
      <p:sp>
        <p:nvSpPr>
          <p:cNvPr id="15" name="Текст 3"/>
          <p:cNvSpPr>
            <a:spLocks noGrp="1"/>
          </p:cNvSpPr>
          <p:nvPr userDrawn="1">
            <p:ph type="body" sz="quarter" idx="14" hasCustomPrompt="1"/>
          </p:nvPr>
        </p:nvSpPr>
        <p:spPr>
          <a:xfrm>
            <a:off x="6924038" y="1197011"/>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9" name="Текст 3"/>
          <p:cNvSpPr>
            <a:spLocks noGrp="1"/>
          </p:cNvSpPr>
          <p:nvPr>
            <p:ph type="body" sz="quarter" idx="15" hasCustomPrompt="1"/>
          </p:nvPr>
        </p:nvSpPr>
        <p:spPr>
          <a:xfrm>
            <a:off x="9516157"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p:cNvSpPr>
            <a:spLocks noGrp="1"/>
          </p:cNvSpPr>
          <p:nvPr>
            <p:ph type="body" sz="quarter" idx="16" hasCustomPrompt="1"/>
          </p:nvPr>
        </p:nvSpPr>
        <p:spPr>
          <a:xfrm>
            <a:off x="4331919"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13614288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29_Пользовательский макет">
    <p:spTree>
      <p:nvGrpSpPr>
        <p:cNvPr id="1" name=""/>
        <p:cNvGrpSpPr/>
        <p:nvPr/>
      </p:nvGrpSpPr>
      <p:grpSpPr>
        <a:xfrm>
          <a:off x="0" y="0"/>
          <a:ext cx="0" cy="0"/>
          <a:chOff x="0" y="0"/>
          <a:chExt cx="0" cy="0"/>
        </a:xfrm>
      </p:grpSpPr>
      <p:sp>
        <p:nvSpPr>
          <p:cNvPr id="13" name="Заголовок 1"/>
          <p:cNvSpPr>
            <a:spLocks noGrp="1"/>
          </p:cNvSpPr>
          <p:nvPr>
            <p:ph type="title" hasCustomPrompt="1"/>
          </p:nvPr>
        </p:nvSpPr>
        <p:spPr>
          <a:xfrm>
            <a:off x="709560" y="801013"/>
            <a:ext cx="5062425" cy="1296477"/>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a:t>
            </a:r>
            <a:br>
              <a:rPr lang="en-US" dirty="0"/>
            </a:br>
            <a:r>
              <a:rPr lang="en-US" dirty="0"/>
              <a:t>top slide</a:t>
            </a:r>
            <a:endParaRPr lang="ru-RU" dirty="0"/>
          </a:p>
        </p:txBody>
      </p:sp>
      <p:sp>
        <p:nvSpPr>
          <p:cNvPr id="16" name="Текст 3"/>
          <p:cNvSpPr>
            <a:spLocks noGrp="1"/>
          </p:cNvSpPr>
          <p:nvPr>
            <p:ph type="body" sz="quarter" idx="14" hasCustomPrompt="1"/>
          </p:nvPr>
        </p:nvSpPr>
        <p:spPr>
          <a:xfrm>
            <a:off x="709561" y="3069001"/>
            <a:ext cx="10570678" cy="309598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8060454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18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Текст 3"/>
          <p:cNvSpPr>
            <a:spLocks noGrp="1"/>
          </p:cNvSpPr>
          <p:nvPr>
            <p:ph type="body" sz="quarter" idx="15" hasCustomPrompt="1"/>
          </p:nvPr>
        </p:nvSpPr>
        <p:spPr>
          <a:xfrm>
            <a:off x="4295917" y="3645000"/>
            <a:ext cx="6948319" cy="2483988"/>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31243623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Freeform 3448">
            <a:extLst>
              <a:ext uri="{FF2B5EF4-FFF2-40B4-BE49-F238E27FC236}">
                <a16:creationId xmlns:a16="http://schemas.microsoft.com/office/drawing/2014/main" id="{93653607-691E-1D45-A829-305B74C32021}"/>
              </a:ext>
            </a:extLst>
          </p:cNvPr>
          <p:cNvSpPr>
            <a:spLocks noGrp="1" noEditPoints="1"/>
          </p:cNvSpPr>
          <p:nvPr>
            <p:ph type="pic" sz="quarter" idx="33"/>
          </p:nvPr>
        </p:nvSpPr>
        <p:spPr bwMode="auto">
          <a:xfrm>
            <a:off x="3791894" y="1269010"/>
            <a:ext cx="7920364" cy="4571979"/>
          </a:xfrm>
          <a:custGeom>
            <a:avLst/>
            <a:gdLst>
              <a:gd name="T0" fmla="*/ 1199 w 1313"/>
              <a:gd name="T1" fmla="*/ 552 h 850"/>
              <a:gd name="T2" fmla="*/ 1082 w 1313"/>
              <a:gd name="T3" fmla="*/ 479 h 850"/>
              <a:gd name="T4" fmla="*/ 1100 w 1313"/>
              <a:gd name="T5" fmla="*/ 413 h 850"/>
              <a:gd name="T6" fmla="*/ 1123 w 1313"/>
              <a:gd name="T7" fmla="*/ 333 h 850"/>
              <a:gd name="T8" fmla="*/ 1230 w 1313"/>
              <a:gd name="T9" fmla="*/ 251 h 850"/>
              <a:gd name="T10" fmla="*/ 1152 w 1313"/>
              <a:gd name="T11" fmla="*/ 172 h 850"/>
              <a:gd name="T12" fmla="*/ 1137 w 1313"/>
              <a:gd name="T13" fmla="*/ 119 h 850"/>
              <a:gd name="T14" fmla="*/ 1095 w 1313"/>
              <a:gd name="T15" fmla="*/ 33 h 850"/>
              <a:gd name="T16" fmla="*/ 1111 w 1313"/>
              <a:gd name="T17" fmla="*/ 1 h 850"/>
              <a:gd name="T18" fmla="*/ 732 w 1313"/>
              <a:gd name="T19" fmla="*/ 16 h 850"/>
              <a:gd name="T20" fmla="*/ 457 w 1313"/>
              <a:gd name="T21" fmla="*/ 30 h 850"/>
              <a:gd name="T22" fmla="*/ 420 w 1313"/>
              <a:gd name="T23" fmla="*/ 42 h 850"/>
              <a:gd name="T24" fmla="*/ 384 w 1313"/>
              <a:gd name="T25" fmla="*/ 66 h 850"/>
              <a:gd name="T26" fmla="*/ 285 w 1313"/>
              <a:gd name="T27" fmla="*/ 79 h 850"/>
              <a:gd name="T28" fmla="*/ 341 w 1313"/>
              <a:gd name="T29" fmla="*/ 114 h 850"/>
              <a:gd name="T30" fmla="*/ 356 w 1313"/>
              <a:gd name="T31" fmla="*/ 134 h 850"/>
              <a:gd name="T32" fmla="*/ 289 w 1313"/>
              <a:gd name="T33" fmla="*/ 210 h 850"/>
              <a:gd name="T34" fmla="*/ 325 w 1313"/>
              <a:gd name="T35" fmla="*/ 261 h 850"/>
              <a:gd name="T36" fmla="*/ 437 w 1313"/>
              <a:gd name="T37" fmla="*/ 285 h 850"/>
              <a:gd name="T38" fmla="*/ 350 w 1313"/>
              <a:gd name="T39" fmla="*/ 311 h 850"/>
              <a:gd name="T40" fmla="*/ 371 w 1313"/>
              <a:gd name="T41" fmla="*/ 359 h 850"/>
              <a:gd name="T42" fmla="*/ 176 w 1313"/>
              <a:gd name="T43" fmla="*/ 504 h 850"/>
              <a:gd name="T44" fmla="*/ 70 w 1313"/>
              <a:gd name="T45" fmla="*/ 626 h 850"/>
              <a:gd name="T46" fmla="*/ 61 w 1313"/>
              <a:gd name="T47" fmla="*/ 681 h 850"/>
              <a:gd name="T48" fmla="*/ 111 w 1313"/>
              <a:gd name="T49" fmla="*/ 694 h 850"/>
              <a:gd name="T50" fmla="*/ 157 w 1313"/>
              <a:gd name="T51" fmla="*/ 717 h 850"/>
              <a:gd name="T52" fmla="*/ 295 w 1313"/>
              <a:gd name="T53" fmla="*/ 657 h 850"/>
              <a:gd name="T54" fmla="*/ 194 w 1313"/>
              <a:gd name="T55" fmla="*/ 734 h 850"/>
              <a:gd name="T56" fmla="*/ 252 w 1313"/>
              <a:gd name="T57" fmla="*/ 744 h 850"/>
              <a:gd name="T58" fmla="*/ 339 w 1313"/>
              <a:gd name="T59" fmla="*/ 734 h 850"/>
              <a:gd name="T60" fmla="*/ 428 w 1313"/>
              <a:gd name="T61" fmla="*/ 719 h 850"/>
              <a:gd name="T62" fmla="*/ 271 w 1313"/>
              <a:gd name="T63" fmla="*/ 783 h 850"/>
              <a:gd name="T64" fmla="*/ 296 w 1313"/>
              <a:gd name="T65" fmla="*/ 815 h 850"/>
              <a:gd name="T66" fmla="*/ 651 w 1313"/>
              <a:gd name="T67" fmla="*/ 735 h 850"/>
              <a:gd name="T68" fmla="*/ 803 w 1313"/>
              <a:gd name="T69" fmla="*/ 725 h 850"/>
              <a:gd name="T70" fmla="*/ 827 w 1313"/>
              <a:gd name="T71" fmla="*/ 714 h 850"/>
              <a:gd name="T72" fmla="*/ 947 w 1313"/>
              <a:gd name="T73" fmla="*/ 686 h 850"/>
              <a:gd name="T74" fmla="*/ 1104 w 1313"/>
              <a:gd name="T75" fmla="*/ 717 h 850"/>
              <a:gd name="T76" fmla="*/ 1157 w 1313"/>
              <a:gd name="T77" fmla="*/ 657 h 850"/>
              <a:gd name="T78" fmla="*/ 1249 w 1313"/>
              <a:gd name="T79" fmla="*/ 648 h 850"/>
              <a:gd name="T80" fmla="*/ 1122 w 1313"/>
              <a:gd name="T81" fmla="*/ 327 h 850"/>
              <a:gd name="T82" fmla="*/ 277 w 1313"/>
              <a:gd name="T83" fmla="*/ 70 h 850"/>
              <a:gd name="T84" fmla="*/ 331 w 1313"/>
              <a:gd name="T85" fmla="*/ 317 h 850"/>
              <a:gd name="T86" fmla="*/ 331 w 1313"/>
              <a:gd name="T87" fmla="*/ 790 h 850"/>
              <a:gd name="T88" fmla="*/ 645 w 1313"/>
              <a:gd name="T89" fmla="*/ 274 h 850"/>
              <a:gd name="T90" fmla="*/ 539 w 1313"/>
              <a:gd name="T91" fmla="*/ 35 h 850"/>
              <a:gd name="T92" fmla="*/ 454 w 1313"/>
              <a:gd name="T93" fmla="*/ 64 h 850"/>
              <a:gd name="T94" fmla="*/ 347 w 1313"/>
              <a:gd name="T95" fmla="*/ 180 h 850"/>
              <a:gd name="T96" fmla="*/ 435 w 1313"/>
              <a:gd name="T97" fmla="*/ 199 h 850"/>
              <a:gd name="T98" fmla="*/ 429 w 1313"/>
              <a:gd name="T99" fmla="*/ 249 h 850"/>
              <a:gd name="T100" fmla="*/ 520 w 1313"/>
              <a:gd name="T101" fmla="*/ 253 h 850"/>
              <a:gd name="T102" fmla="*/ 144 w 1313"/>
              <a:gd name="T103" fmla="*/ 543 h 850"/>
              <a:gd name="T104" fmla="*/ 271 w 1313"/>
              <a:gd name="T105" fmla="*/ 494 h 850"/>
              <a:gd name="T106" fmla="*/ 408 w 1313"/>
              <a:gd name="T107" fmla="*/ 434 h 850"/>
              <a:gd name="T108" fmla="*/ 703 w 1313"/>
              <a:gd name="T109" fmla="*/ 693 h 850"/>
              <a:gd name="T110" fmla="*/ 478 w 1313"/>
              <a:gd name="T111" fmla="*/ 691 h 850"/>
              <a:gd name="T112" fmla="*/ 645 w 1313"/>
              <a:gd name="T113" fmla="*/ 691 h 850"/>
              <a:gd name="T114" fmla="*/ 790 w 1313"/>
              <a:gd name="T115" fmla="*/ 688 h 850"/>
              <a:gd name="T116" fmla="*/ 876 w 1313"/>
              <a:gd name="T117" fmla="*/ 685 h 850"/>
              <a:gd name="T118" fmla="*/ 906 w 1313"/>
              <a:gd name="T119" fmla="*/ 579 h 850"/>
              <a:gd name="T120" fmla="*/ 942 w 1313"/>
              <a:gd name="T121" fmla="*/ 560 h 850"/>
              <a:gd name="T122" fmla="*/ 1055 w 1313"/>
              <a:gd name="T123" fmla="*/ 597 h 850"/>
              <a:gd name="T124" fmla="*/ 1145 w 1313"/>
              <a:gd name="T125" fmla="*/ 58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3" h="850">
                <a:moveTo>
                  <a:pt x="1304" y="659"/>
                </a:moveTo>
                <a:lnTo>
                  <a:pt x="1297" y="656"/>
                </a:lnTo>
                <a:lnTo>
                  <a:pt x="1292" y="652"/>
                </a:lnTo>
                <a:lnTo>
                  <a:pt x="1286" y="648"/>
                </a:lnTo>
                <a:lnTo>
                  <a:pt x="1280" y="643"/>
                </a:lnTo>
                <a:lnTo>
                  <a:pt x="1265" y="634"/>
                </a:lnTo>
                <a:lnTo>
                  <a:pt x="1249" y="625"/>
                </a:lnTo>
                <a:lnTo>
                  <a:pt x="1235" y="617"/>
                </a:lnTo>
                <a:lnTo>
                  <a:pt x="1220" y="609"/>
                </a:lnTo>
                <a:lnTo>
                  <a:pt x="1213" y="607"/>
                </a:lnTo>
                <a:lnTo>
                  <a:pt x="1207" y="605"/>
                </a:lnTo>
                <a:lnTo>
                  <a:pt x="1205" y="602"/>
                </a:lnTo>
                <a:lnTo>
                  <a:pt x="1204" y="600"/>
                </a:lnTo>
                <a:lnTo>
                  <a:pt x="1204" y="597"/>
                </a:lnTo>
                <a:lnTo>
                  <a:pt x="1205" y="593"/>
                </a:lnTo>
                <a:lnTo>
                  <a:pt x="1202" y="592"/>
                </a:lnTo>
                <a:lnTo>
                  <a:pt x="1197" y="590"/>
                </a:lnTo>
                <a:lnTo>
                  <a:pt x="1193" y="590"/>
                </a:lnTo>
                <a:lnTo>
                  <a:pt x="1188" y="590"/>
                </a:lnTo>
                <a:lnTo>
                  <a:pt x="1193" y="587"/>
                </a:lnTo>
                <a:lnTo>
                  <a:pt x="1197" y="586"/>
                </a:lnTo>
                <a:lnTo>
                  <a:pt x="1202" y="586"/>
                </a:lnTo>
                <a:lnTo>
                  <a:pt x="1206" y="589"/>
                </a:lnTo>
                <a:lnTo>
                  <a:pt x="1216" y="593"/>
                </a:lnTo>
                <a:lnTo>
                  <a:pt x="1226" y="599"/>
                </a:lnTo>
                <a:lnTo>
                  <a:pt x="1230" y="600"/>
                </a:lnTo>
                <a:lnTo>
                  <a:pt x="1235" y="602"/>
                </a:lnTo>
                <a:lnTo>
                  <a:pt x="1237" y="605"/>
                </a:lnTo>
                <a:lnTo>
                  <a:pt x="1239" y="606"/>
                </a:lnTo>
                <a:lnTo>
                  <a:pt x="1241" y="605"/>
                </a:lnTo>
                <a:lnTo>
                  <a:pt x="1243" y="603"/>
                </a:lnTo>
                <a:lnTo>
                  <a:pt x="1243" y="601"/>
                </a:lnTo>
                <a:lnTo>
                  <a:pt x="1243" y="599"/>
                </a:lnTo>
                <a:lnTo>
                  <a:pt x="1240" y="594"/>
                </a:lnTo>
                <a:lnTo>
                  <a:pt x="1238" y="590"/>
                </a:lnTo>
                <a:lnTo>
                  <a:pt x="1245" y="591"/>
                </a:lnTo>
                <a:lnTo>
                  <a:pt x="1251" y="593"/>
                </a:lnTo>
                <a:lnTo>
                  <a:pt x="1257" y="597"/>
                </a:lnTo>
                <a:lnTo>
                  <a:pt x="1263" y="600"/>
                </a:lnTo>
                <a:lnTo>
                  <a:pt x="1269" y="603"/>
                </a:lnTo>
                <a:lnTo>
                  <a:pt x="1274" y="607"/>
                </a:lnTo>
                <a:lnTo>
                  <a:pt x="1281" y="609"/>
                </a:lnTo>
                <a:lnTo>
                  <a:pt x="1288" y="610"/>
                </a:lnTo>
                <a:lnTo>
                  <a:pt x="1281" y="605"/>
                </a:lnTo>
                <a:lnTo>
                  <a:pt x="1276" y="600"/>
                </a:lnTo>
                <a:lnTo>
                  <a:pt x="1268" y="595"/>
                </a:lnTo>
                <a:lnTo>
                  <a:pt x="1261" y="592"/>
                </a:lnTo>
                <a:lnTo>
                  <a:pt x="1254" y="590"/>
                </a:lnTo>
                <a:lnTo>
                  <a:pt x="1246" y="586"/>
                </a:lnTo>
                <a:lnTo>
                  <a:pt x="1244" y="586"/>
                </a:lnTo>
                <a:lnTo>
                  <a:pt x="1243" y="585"/>
                </a:lnTo>
                <a:lnTo>
                  <a:pt x="1243" y="584"/>
                </a:lnTo>
                <a:lnTo>
                  <a:pt x="1241" y="584"/>
                </a:lnTo>
                <a:lnTo>
                  <a:pt x="1239" y="582"/>
                </a:lnTo>
                <a:lnTo>
                  <a:pt x="1236" y="581"/>
                </a:lnTo>
                <a:lnTo>
                  <a:pt x="1221" y="574"/>
                </a:lnTo>
                <a:lnTo>
                  <a:pt x="1206" y="567"/>
                </a:lnTo>
                <a:lnTo>
                  <a:pt x="1201" y="564"/>
                </a:lnTo>
                <a:lnTo>
                  <a:pt x="1193" y="561"/>
                </a:lnTo>
                <a:lnTo>
                  <a:pt x="1189" y="559"/>
                </a:lnTo>
                <a:lnTo>
                  <a:pt x="1187" y="557"/>
                </a:lnTo>
                <a:lnTo>
                  <a:pt x="1183" y="554"/>
                </a:lnTo>
                <a:lnTo>
                  <a:pt x="1182" y="552"/>
                </a:lnTo>
                <a:lnTo>
                  <a:pt x="1190" y="552"/>
                </a:lnTo>
                <a:lnTo>
                  <a:pt x="1199" y="552"/>
                </a:lnTo>
                <a:lnTo>
                  <a:pt x="1182" y="545"/>
                </a:lnTo>
                <a:lnTo>
                  <a:pt x="1165" y="540"/>
                </a:lnTo>
                <a:lnTo>
                  <a:pt x="1147" y="534"/>
                </a:lnTo>
                <a:lnTo>
                  <a:pt x="1129" y="529"/>
                </a:lnTo>
                <a:lnTo>
                  <a:pt x="1142" y="536"/>
                </a:lnTo>
                <a:lnTo>
                  <a:pt x="1155" y="545"/>
                </a:lnTo>
                <a:lnTo>
                  <a:pt x="1144" y="541"/>
                </a:lnTo>
                <a:lnTo>
                  <a:pt x="1131" y="537"/>
                </a:lnTo>
                <a:lnTo>
                  <a:pt x="1120" y="533"/>
                </a:lnTo>
                <a:lnTo>
                  <a:pt x="1108" y="528"/>
                </a:lnTo>
                <a:lnTo>
                  <a:pt x="1112" y="529"/>
                </a:lnTo>
                <a:lnTo>
                  <a:pt x="1117" y="529"/>
                </a:lnTo>
                <a:lnTo>
                  <a:pt x="1120" y="528"/>
                </a:lnTo>
                <a:lnTo>
                  <a:pt x="1121" y="528"/>
                </a:lnTo>
                <a:lnTo>
                  <a:pt x="1121" y="526"/>
                </a:lnTo>
                <a:lnTo>
                  <a:pt x="1120" y="525"/>
                </a:lnTo>
                <a:lnTo>
                  <a:pt x="1115" y="523"/>
                </a:lnTo>
                <a:lnTo>
                  <a:pt x="1109" y="522"/>
                </a:lnTo>
                <a:lnTo>
                  <a:pt x="1101" y="518"/>
                </a:lnTo>
                <a:lnTo>
                  <a:pt x="1095" y="516"/>
                </a:lnTo>
                <a:lnTo>
                  <a:pt x="1081" y="511"/>
                </a:lnTo>
                <a:lnTo>
                  <a:pt x="1066" y="506"/>
                </a:lnTo>
                <a:lnTo>
                  <a:pt x="1062" y="504"/>
                </a:lnTo>
                <a:lnTo>
                  <a:pt x="1056" y="502"/>
                </a:lnTo>
                <a:lnTo>
                  <a:pt x="1053" y="499"/>
                </a:lnTo>
                <a:lnTo>
                  <a:pt x="1049" y="494"/>
                </a:lnTo>
                <a:lnTo>
                  <a:pt x="1054" y="495"/>
                </a:lnTo>
                <a:lnTo>
                  <a:pt x="1058" y="495"/>
                </a:lnTo>
                <a:lnTo>
                  <a:pt x="1062" y="495"/>
                </a:lnTo>
                <a:lnTo>
                  <a:pt x="1066" y="494"/>
                </a:lnTo>
                <a:lnTo>
                  <a:pt x="1071" y="494"/>
                </a:lnTo>
                <a:lnTo>
                  <a:pt x="1073" y="495"/>
                </a:lnTo>
                <a:lnTo>
                  <a:pt x="1076" y="496"/>
                </a:lnTo>
                <a:lnTo>
                  <a:pt x="1079" y="498"/>
                </a:lnTo>
                <a:lnTo>
                  <a:pt x="1087" y="500"/>
                </a:lnTo>
                <a:lnTo>
                  <a:pt x="1096" y="500"/>
                </a:lnTo>
                <a:lnTo>
                  <a:pt x="1106" y="502"/>
                </a:lnTo>
                <a:lnTo>
                  <a:pt x="1115" y="506"/>
                </a:lnTo>
                <a:lnTo>
                  <a:pt x="1124" y="509"/>
                </a:lnTo>
                <a:lnTo>
                  <a:pt x="1135" y="511"/>
                </a:lnTo>
                <a:lnTo>
                  <a:pt x="1144" y="515"/>
                </a:lnTo>
                <a:lnTo>
                  <a:pt x="1153" y="518"/>
                </a:lnTo>
                <a:lnTo>
                  <a:pt x="1160" y="520"/>
                </a:lnTo>
                <a:lnTo>
                  <a:pt x="1168" y="524"/>
                </a:lnTo>
                <a:lnTo>
                  <a:pt x="1171" y="524"/>
                </a:lnTo>
                <a:lnTo>
                  <a:pt x="1174" y="524"/>
                </a:lnTo>
                <a:lnTo>
                  <a:pt x="1178" y="523"/>
                </a:lnTo>
                <a:lnTo>
                  <a:pt x="1180" y="519"/>
                </a:lnTo>
                <a:lnTo>
                  <a:pt x="1171" y="519"/>
                </a:lnTo>
                <a:lnTo>
                  <a:pt x="1161" y="517"/>
                </a:lnTo>
                <a:lnTo>
                  <a:pt x="1152" y="514"/>
                </a:lnTo>
                <a:lnTo>
                  <a:pt x="1141" y="510"/>
                </a:lnTo>
                <a:lnTo>
                  <a:pt x="1131" y="506"/>
                </a:lnTo>
                <a:lnTo>
                  <a:pt x="1121" y="502"/>
                </a:lnTo>
                <a:lnTo>
                  <a:pt x="1113" y="496"/>
                </a:lnTo>
                <a:lnTo>
                  <a:pt x="1105" y="491"/>
                </a:lnTo>
                <a:lnTo>
                  <a:pt x="1096" y="489"/>
                </a:lnTo>
                <a:lnTo>
                  <a:pt x="1086" y="486"/>
                </a:lnTo>
                <a:lnTo>
                  <a:pt x="1082" y="486"/>
                </a:lnTo>
                <a:lnTo>
                  <a:pt x="1080" y="485"/>
                </a:lnTo>
                <a:lnTo>
                  <a:pt x="1079" y="484"/>
                </a:lnTo>
                <a:lnTo>
                  <a:pt x="1079" y="483"/>
                </a:lnTo>
                <a:lnTo>
                  <a:pt x="1079" y="482"/>
                </a:lnTo>
                <a:lnTo>
                  <a:pt x="1080" y="481"/>
                </a:lnTo>
                <a:lnTo>
                  <a:pt x="1082" y="479"/>
                </a:lnTo>
                <a:lnTo>
                  <a:pt x="1083" y="479"/>
                </a:lnTo>
                <a:lnTo>
                  <a:pt x="1082" y="476"/>
                </a:lnTo>
                <a:lnTo>
                  <a:pt x="1079" y="474"/>
                </a:lnTo>
                <a:lnTo>
                  <a:pt x="1068" y="471"/>
                </a:lnTo>
                <a:lnTo>
                  <a:pt x="1059" y="470"/>
                </a:lnTo>
                <a:lnTo>
                  <a:pt x="1043" y="466"/>
                </a:lnTo>
                <a:lnTo>
                  <a:pt x="1029" y="461"/>
                </a:lnTo>
                <a:lnTo>
                  <a:pt x="1022" y="460"/>
                </a:lnTo>
                <a:lnTo>
                  <a:pt x="1015" y="458"/>
                </a:lnTo>
                <a:lnTo>
                  <a:pt x="1013" y="456"/>
                </a:lnTo>
                <a:lnTo>
                  <a:pt x="1010" y="452"/>
                </a:lnTo>
                <a:lnTo>
                  <a:pt x="1008" y="450"/>
                </a:lnTo>
                <a:lnTo>
                  <a:pt x="1005" y="450"/>
                </a:lnTo>
                <a:lnTo>
                  <a:pt x="999" y="453"/>
                </a:lnTo>
                <a:lnTo>
                  <a:pt x="992" y="456"/>
                </a:lnTo>
                <a:lnTo>
                  <a:pt x="983" y="454"/>
                </a:lnTo>
                <a:lnTo>
                  <a:pt x="974" y="453"/>
                </a:lnTo>
                <a:lnTo>
                  <a:pt x="964" y="453"/>
                </a:lnTo>
                <a:lnTo>
                  <a:pt x="954" y="453"/>
                </a:lnTo>
                <a:lnTo>
                  <a:pt x="951" y="451"/>
                </a:lnTo>
                <a:lnTo>
                  <a:pt x="950" y="448"/>
                </a:lnTo>
                <a:lnTo>
                  <a:pt x="951" y="446"/>
                </a:lnTo>
                <a:lnTo>
                  <a:pt x="955" y="444"/>
                </a:lnTo>
                <a:lnTo>
                  <a:pt x="963" y="446"/>
                </a:lnTo>
                <a:lnTo>
                  <a:pt x="971" y="446"/>
                </a:lnTo>
                <a:lnTo>
                  <a:pt x="975" y="445"/>
                </a:lnTo>
                <a:lnTo>
                  <a:pt x="977" y="443"/>
                </a:lnTo>
                <a:lnTo>
                  <a:pt x="981" y="442"/>
                </a:lnTo>
                <a:lnTo>
                  <a:pt x="985" y="442"/>
                </a:lnTo>
                <a:lnTo>
                  <a:pt x="990" y="444"/>
                </a:lnTo>
                <a:lnTo>
                  <a:pt x="995" y="444"/>
                </a:lnTo>
                <a:lnTo>
                  <a:pt x="999" y="443"/>
                </a:lnTo>
                <a:lnTo>
                  <a:pt x="1005" y="442"/>
                </a:lnTo>
                <a:lnTo>
                  <a:pt x="1009" y="442"/>
                </a:lnTo>
                <a:lnTo>
                  <a:pt x="1013" y="444"/>
                </a:lnTo>
                <a:lnTo>
                  <a:pt x="1018" y="444"/>
                </a:lnTo>
                <a:lnTo>
                  <a:pt x="1023" y="442"/>
                </a:lnTo>
                <a:lnTo>
                  <a:pt x="1020" y="437"/>
                </a:lnTo>
                <a:lnTo>
                  <a:pt x="1015" y="434"/>
                </a:lnTo>
                <a:lnTo>
                  <a:pt x="1015" y="432"/>
                </a:lnTo>
                <a:lnTo>
                  <a:pt x="1016" y="431"/>
                </a:lnTo>
                <a:lnTo>
                  <a:pt x="1016" y="429"/>
                </a:lnTo>
                <a:lnTo>
                  <a:pt x="1018" y="429"/>
                </a:lnTo>
                <a:lnTo>
                  <a:pt x="1021" y="429"/>
                </a:lnTo>
                <a:lnTo>
                  <a:pt x="1024" y="429"/>
                </a:lnTo>
                <a:lnTo>
                  <a:pt x="1033" y="428"/>
                </a:lnTo>
                <a:lnTo>
                  <a:pt x="1040" y="426"/>
                </a:lnTo>
                <a:lnTo>
                  <a:pt x="1046" y="426"/>
                </a:lnTo>
                <a:lnTo>
                  <a:pt x="1050" y="426"/>
                </a:lnTo>
                <a:lnTo>
                  <a:pt x="1053" y="426"/>
                </a:lnTo>
                <a:lnTo>
                  <a:pt x="1054" y="425"/>
                </a:lnTo>
                <a:lnTo>
                  <a:pt x="1056" y="424"/>
                </a:lnTo>
                <a:lnTo>
                  <a:pt x="1057" y="421"/>
                </a:lnTo>
                <a:lnTo>
                  <a:pt x="1059" y="419"/>
                </a:lnTo>
                <a:lnTo>
                  <a:pt x="1063" y="418"/>
                </a:lnTo>
                <a:lnTo>
                  <a:pt x="1066" y="418"/>
                </a:lnTo>
                <a:lnTo>
                  <a:pt x="1070" y="418"/>
                </a:lnTo>
                <a:lnTo>
                  <a:pt x="1075" y="417"/>
                </a:lnTo>
                <a:lnTo>
                  <a:pt x="1080" y="417"/>
                </a:lnTo>
                <a:lnTo>
                  <a:pt x="1081" y="418"/>
                </a:lnTo>
                <a:lnTo>
                  <a:pt x="1082" y="419"/>
                </a:lnTo>
                <a:lnTo>
                  <a:pt x="1083" y="421"/>
                </a:lnTo>
                <a:lnTo>
                  <a:pt x="1084" y="425"/>
                </a:lnTo>
                <a:lnTo>
                  <a:pt x="1091" y="419"/>
                </a:lnTo>
                <a:lnTo>
                  <a:pt x="1100" y="413"/>
                </a:lnTo>
                <a:lnTo>
                  <a:pt x="1094" y="412"/>
                </a:lnTo>
                <a:lnTo>
                  <a:pt x="1087" y="413"/>
                </a:lnTo>
                <a:lnTo>
                  <a:pt x="1083" y="413"/>
                </a:lnTo>
                <a:lnTo>
                  <a:pt x="1081" y="412"/>
                </a:lnTo>
                <a:lnTo>
                  <a:pt x="1078" y="409"/>
                </a:lnTo>
                <a:lnTo>
                  <a:pt x="1075" y="407"/>
                </a:lnTo>
                <a:lnTo>
                  <a:pt x="1074" y="408"/>
                </a:lnTo>
                <a:lnTo>
                  <a:pt x="1073" y="410"/>
                </a:lnTo>
                <a:lnTo>
                  <a:pt x="1071" y="412"/>
                </a:lnTo>
                <a:lnTo>
                  <a:pt x="1067" y="412"/>
                </a:lnTo>
                <a:lnTo>
                  <a:pt x="1065" y="412"/>
                </a:lnTo>
                <a:lnTo>
                  <a:pt x="1063" y="411"/>
                </a:lnTo>
                <a:lnTo>
                  <a:pt x="1061" y="409"/>
                </a:lnTo>
                <a:lnTo>
                  <a:pt x="1058" y="407"/>
                </a:lnTo>
                <a:lnTo>
                  <a:pt x="1053" y="407"/>
                </a:lnTo>
                <a:lnTo>
                  <a:pt x="1047" y="408"/>
                </a:lnTo>
                <a:lnTo>
                  <a:pt x="1039" y="406"/>
                </a:lnTo>
                <a:lnTo>
                  <a:pt x="1032" y="404"/>
                </a:lnTo>
                <a:lnTo>
                  <a:pt x="1025" y="404"/>
                </a:lnTo>
                <a:lnTo>
                  <a:pt x="1017" y="404"/>
                </a:lnTo>
                <a:lnTo>
                  <a:pt x="1009" y="399"/>
                </a:lnTo>
                <a:lnTo>
                  <a:pt x="1001" y="393"/>
                </a:lnTo>
                <a:lnTo>
                  <a:pt x="1016" y="393"/>
                </a:lnTo>
                <a:lnTo>
                  <a:pt x="1030" y="391"/>
                </a:lnTo>
                <a:lnTo>
                  <a:pt x="1035" y="387"/>
                </a:lnTo>
                <a:lnTo>
                  <a:pt x="1041" y="386"/>
                </a:lnTo>
                <a:lnTo>
                  <a:pt x="1047" y="386"/>
                </a:lnTo>
                <a:lnTo>
                  <a:pt x="1053" y="387"/>
                </a:lnTo>
                <a:lnTo>
                  <a:pt x="1058" y="387"/>
                </a:lnTo>
                <a:lnTo>
                  <a:pt x="1064" y="387"/>
                </a:lnTo>
                <a:lnTo>
                  <a:pt x="1068" y="387"/>
                </a:lnTo>
                <a:lnTo>
                  <a:pt x="1073" y="388"/>
                </a:lnTo>
                <a:lnTo>
                  <a:pt x="1076" y="388"/>
                </a:lnTo>
                <a:lnTo>
                  <a:pt x="1081" y="386"/>
                </a:lnTo>
                <a:lnTo>
                  <a:pt x="1082" y="385"/>
                </a:lnTo>
                <a:lnTo>
                  <a:pt x="1083" y="383"/>
                </a:lnTo>
                <a:lnTo>
                  <a:pt x="1083" y="381"/>
                </a:lnTo>
                <a:lnTo>
                  <a:pt x="1082" y="378"/>
                </a:lnTo>
                <a:lnTo>
                  <a:pt x="1086" y="378"/>
                </a:lnTo>
                <a:lnTo>
                  <a:pt x="1090" y="378"/>
                </a:lnTo>
                <a:lnTo>
                  <a:pt x="1091" y="379"/>
                </a:lnTo>
                <a:lnTo>
                  <a:pt x="1092" y="381"/>
                </a:lnTo>
                <a:lnTo>
                  <a:pt x="1092" y="383"/>
                </a:lnTo>
                <a:lnTo>
                  <a:pt x="1092" y="385"/>
                </a:lnTo>
                <a:lnTo>
                  <a:pt x="1098" y="383"/>
                </a:lnTo>
                <a:lnTo>
                  <a:pt x="1104" y="379"/>
                </a:lnTo>
                <a:lnTo>
                  <a:pt x="1105" y="376"/>
                </a:lnTo>
                <a:lnTo>
                  <a:pt x="1105" y="374"/>
                </a:lnTo>
                <a:lnTo>
                  <a:pt x="1105" y="371"/>
                </a:lnTo>
                <a:lnTo>
                  <a:pt x="1105" y="369"/>
                </a:lnTo>
                <a:lnTo>
                  <a:pt x="1107" y="369"/>
                </a:lnTo>
                <a:lnTo>
                  <a:pt x="1108" y="370"/>
                </a:lnTo>
                <a:lnTo>
                  <a:pt x="1109" y="373"/>
                </a:lnTo>
                <a:lnTo>
                  <a:pt x="1111" y="374"/>
                </a:lnTo>
                <a:lnTo>
                  <a:pt x="1114" y="374"/>
                </a:lnTo>
                <a:lnTo>
                  <a:pt x="1115" y="373"/>
                </a:lnTo>
                <a:lnTo>
                  <a:pt x="1116" y="370"/>
                </a:lnTo>
                <a:lnTo>
                  <a:pt x="1115" y="368"/>
                </a:lnTo>
                <a:lnTo>
                  <a:pt x="1113" y="361"/>
                </a:lnTo>
                <a:lnTo>
                  <a:pt x="1109" y="354"/>
                </a:lnTo>
                <a:lnTo>
                  <a:pt x="1109" y="350"/>
                </a:lnTo>
                <a:lnTo>
                  <a:pt x="1111" y="346"/>
                </a:lnTo>
                <a:lnTo>
                  <a:pt x="1112" y="343"/>
                </a:lnTo>
                <a:lnTo>
                  <a:pt x="1115" y="340"/>
                </a:lnTo>
                <a:lnTo>
                  <a:pt x="1123" y="333"/>
                </a:lnTo>
                <a:lnTo>
                  <a:pt x="1131" y="327"/>
                </a:lnTo>
                <a:lnTo>
                  <a:pt x="1133" y="325"/>
                </a:lnTo>
                <a:lnTo>
                  <a:pt x="1137" y="323"/>
                </a:lnTo>
                <a:lnTo>
                  <a:pt x="1139" y="321"/>
                </a:lnTo>
                <a:lnTo>
                  <a:pt x="1140" y="320"/>
                </a:lnTo>
                <a:lnTo>
                  <a:pt x="1140" y="318"/>
                </a:lnTo>
                <a:lnTo>
                  <a:pt x="1141" y="316"/>
                </a:lnTo>
                <a:lnTo>
                  <a:pt x="1139" y="317"/>
                </a:lnTo>
                <a:lnTo>
                  <a:pt x="1138" y="317"/>
                </a:lnTo>
                <a:lnTo>
                  <a:pt x="1137" y="317"/>
                </a:lnTo>
                <a:lnTo>
                  <a:pt x="1136" y="316"/>
                </a:lnTo>
                <a:lnTo>
                  <a:pt x="1133" y="313"/>
                </a:lnTo>
                <a:lnTo>
                  <a:pt x="1133" y="310"/>
                </a:lnTo>
                <a:lnTo>
                  <a:pt x="1137" y="307"/>
                </a:lnTo>
                <a:lnTo>
                  <a:pt x="1141" y="304"/>
                </a:lnTo>
                <a:lnTo>
                  <a:pt x="1148" y="302"/>
                </a:lnTo>
                <a:lnTo>
                  <a:pt x="1154" y="302"/>
                </a:lnTo>
                <a:lnTo>
                  <a:pt x="1156" y="301"/>
                </a:lnTo>
                <a:lnTo>
                  <a:pt x="1158" y="300"/>
                </a:lnTo>
                <a:lnTo>
                  <a:pt x="1160" y="300"/>
                </a:lnTo>
                <a:lnTo>
                  <a:pt x="1162" y="302"/>
                </a:lnTo>
                <a:lnTo>
                  <a:pt x="1160" y="303"/>
                </a:lnTo>
                <a:lnTo>
                  <a:pt x="1156" y="303"/>
                </a:lnTo>
                <a:lnTo>
                  <a:pt x="1157" y="304"/>
                </a:lnTo>
                <a:lnTo>
                  <a:pt x="1156" y="305"/>
                </a:lnTo>
                <a:lnTo>
                  <a:pt x="1156" y="307"/>
                </a:lnTo>
                <a:lnTo>
                  <a:pt x="1155" y="308"/>
                </a:lnTo>
                <a:lnTo>
                  <a:pt x="1152" y="309"/>
                </a:lnTo>
                <a:lnTo>
                  <a:pt x="1148" y="310"/>
                </a:lnTo>
                <a:lnTo>
                  <a:pt x="1145" y="312"/>
                </a:lnTo>
                <a:lnTo>
                  <a:pt x="1142" y="313"/>
                </a:lnTo>
                <a:lnTo>
                  <a:pt x="1141" y="316"/>
                </a:lnTo>
                <a:lnTo>
                  <a:pt x="1141" y="319"/>
                </a:lnTo>
                <a:lnTo>
                  <a:pt x="1148" y="316"/>
                </a:lnTo>
                <a:lnTo>
                  <a:pt x="1155" y="312"/>
                </a:lnTo>
                <a:lnTo>
                  <a:pt x="1157" y="311"/>
                </a:lnTo>
                <a:lnTo>
                  <a:pt x="1160" y="309"/>
                </a:lnTo>
                <a:lnTo>
                  <a:pt x="1161" y="307"/>
                </a:lnTo>
                <a:lnTo>
                  <a:pt x="1162" y="305"/>
                </a:lnTo>
                <a:lnTo>
                  <a:pt x="1163" y="303"/>
                </a:lnTo>
                <a:lnTo>
                  <a:pt x="1165" y="303"/>
                </a:lnTo>
                <a:lnTo>
                  <a:pt x="1168" y="300"/>
                </a:lnTo>
                <a:lnTo>
                  <a:pt x="1171" y="298"/>
                </a:lnTo>
                <a:lnTo>
                  <a:pt x="1171" y="296"/>
                </a:lnTo>
                <a:lnTo>
                  <a:pt x="1172" y="296"/>
                </a:lnTo>
                <a:lnTo>
                  <a:pt x="1173" y="296"/>
                </a:lnTo>
                <a:lnTo>
                  <a:pt x="1174" y="296"/>
                </a:lnTo>
                <a:lnTo>
                  <a:pt x="1177" y="294"/>
                </a:lnTo>
                <a:lnTo>
                  <a:pt x="1178" y="292"/>
                </a:lnTo>
                <a:lnTo>
                  <a:pt x="1178" y="288"/>
                </a:lnTo>
                <a:lnTo>
                  <a:pt x="1175" y="286"/>
                </a:lnTo>
                <a:lnTo>
                  <a:pt x="1186" y="282"/>
                </a:lnTo>
                <a:lnTo>
                  <a:pt x="1195" y="277"/>
                </a:lnTo>
                <a:lnTo>
                  <a:pt x="1206" y="275"/>
                </a:lnTo>
                <a:lnTo>
                  <a:pt x="1216" y="274"/>
                </a:lnTo>
                <a:lnTo>
                  <a:pt x="1214" y="271"/>
                </a:lnTo>
                <a:lnTo>
                  <a:pt x="1211" y="270"/>
                </a:lnTo>
                <a:lnTo>
                  <a:pt x="1210" y="269"/>
                </a:lnTo>
                <a:lnTo>
                  <a:pt x="1210" y="269"/>
                </a:lnTo>
                <a:lnTo>
                  <a:pt x="1210" y="268"/>
                </a:lnTo>
                <a:lnTo>
                  <a:pt x="1210" y="267"/>
                </a:lnTo>
                <a:lnTo>
                  <a:pt x="1214" y="262"/>
                </a:lnTo>
                <a:lnTo>
                  <a:pt x="1220" y="258"/>
                </a:lnTo>
                <a:lnTo>
                  <a:pt x="1224" y="254"/>
                </a:lnTo>
                <a:lnTo>
                  <a:pt x="1230" y="251"/>
                </a:lnTo>
                <a:lnTo>
                  <a:pt x="1237" y="251"/>
                </a:lnTo>
                <a:lnTo>
                  <a:pt x="1243" y="250"/>
                </a:lnTo>
                <a:lnTo>
                  <a:pt x="1243" y="246"/>
                </a:lnTo>
                <a:lnTo>
                  <a:pt x="1243" y="243"/>
                </a:lnTo>
                <a:lnTo>
                  <a:pt x="1244" y="241"/>
                </a:lnTo>
                <a:lnTo>
                  <a:pt x="1246" y="237"/>
                </a:lnTo>
                <a:lnTo>
                  <a:pt x="1251" y="233"/>
                </a:lnTo>
                <a:lnTo>
                  <a:pt x="1255" y="228"/>
                </a:lnTo>
                <a:lnTo>
                  <a:pt x="1257" y="225"/>
                </a:lnTo>
                <a:lnTo>
                  <a:pt x="1260" y="222"/>
                </a:lnTo>
                <a:lnTo>
                  <a:pt x="1263" y="221"/>
                </a:lnTo>
                <a:lnTo>
                  <a:pt x="1265" y="221"/>
                </a:lnTo>
                <a:lnTo>
                  <a:pt x="1272" y="220"/>
                </a:lnTo>
                <a:lnTo>
                  <a:pt x="1279" y="218"/>
                </a:lnTo>
                <a:lnTo>
                  <a:pt x="1273" y="217"/>
                </a:lnTo>
                <a:lnTo>
                  <a:pt x="1269" y="215"/>
                </a:lnTo>
                <a:lnTo>
                  <a:pt x="1265" y="210"/>
                </a:lnTo>
                <a:lnTo>
                  <a:pt x="1262" y="205"/>
                </a:lnTo>
                <a:lnTo>
                  <a:pt x="1261" y="203"/>
                </a:lnTo>
                <a:lnTo>
                  <a:pt x="1261" y="202"/>
                </a:lnTo>
                <a:lnTo>
                  <a:pt x="1262" y="201"/>
                </a:lnTo>
                <a:lnTo>
                  <a:pt x="1264" y="200"/>
                </a:lnTo>
                <a:lnTo>
                  <a:pt x="1268" y="200"/>
                </a:lnTo>
                <a:lnTo>
                  <a:pt x="1272" y="200"/>
                </a:lnTo>
                <a:lnTo>
                  <a:pt x="1277" y="199"/>
                </a:lnTo>
                <a:lnTo>
                  <a:pt x="1281" y="197"/>
                </a:lnTo>
                <a:lnTo>
                  <a:pt x="1282" y="197"/>
                </a:lnTo>
                <a:lnTo>
                  <a:pt x="1285" y="199"/>
                </a:lnTo>
                <a:lnTo>
                  <a:pt x="1286" y="196"/>
                </a:lnTo>
                <a:lnTo>
                  <a:pt x="1287" y="194"/>
                </a:lnTo>
                <a:lnTo>
                  <a:pt x="1286" y="192"/>
                </a:lnTo>
                <a:lnTo>
                  <a:pt x="1285" y="190"/>
                </a:lnTo>
                <a:lnTo>
                  <a:pt x="1282" y="188"/>
                </a:lnTo>
                <a:lnTo>
                  <a:pt x="1279" y="187"/>
                </a:lnTo>
                <a:lnTo>
                  <a:pt x="1274" y="187"/>
                </a:lnTo>
                <a:lnTo>
                  <a:pt x="1272" y="187"/>
                </a:lnTo>
                <a:lnTo>
                  <a:pt x="1264" y="185"/>
                </a:lnTo>
                <a:lnTo>
                  <a:pt x="1256" y="182"/>
                </a:lnTo>
                <a:lnTo>
                  <a:pt x="1254" y="180"/>
                </a:lnTo>
                <a:lnTo>
                  <a:pt x="1252" y="180"/>
                </a:lnTo>
                <a:lnTo>
                  <a:pt x="1251" y="182"/>
                </a:lnTo>
                <a:lnTo>
                  <a:pt x="1249" y="184"/>
                </a:lnTo>
                <a:lnTo>
                  <a:pt x="1244" y="182"/>
                </a:lnTo>
                <a:lnTo>
                  <a:pt x="1238" y="182"/>
                </a:lnTo>
                <a:lnTo>
                  <a:pt x="1231" y="182"/>
                </a:lnTo>
                <a:lnTo>
                  <a:pt x="1226" y="183"/>
                </a:lnTo>
                <a:lnTo>
                  <a:pt x="1222" y="183"/>
                </a:lnTo>
                <a:lnTo>
                  <a:pt x="1221" y="183"/>
                </a:lnTo>
                <a:lnTo>
                  <a:pt x="1221" y="180"/>
                </a:lnTo>
                <a:lnTo>
                  <a:pt x="1220" y="178"/>
                </a:lnTo>
                <a:lnTo>
                  <a:pt x="1219" y="176"/>
                </a:lnTo>
                <a:lnTo>
                  <a:pt x="1215" y="175"/>
                </a:lnTo>
                <a:lnTo>
                  <a:pt x="1212" y="175"/>
                </a:lnTo>
                <a:lnTo>
                  <a:pt x="1208" y="176"/>
                </a:lnTo>
                <a:lnTo>
                  <a:pt x="1203" y="176"/>
                </a:lnTo>
                <a:lnTo>
                  <a:pt x="1197" y="178"/>
                </a:lnTo>
                <a:lnTo>
                  <a:pt x="1194" y="179"/>
                </a:lnTo>
                <a:lnTo>
                  <a:pt x="1190" y="179"/>
                </a:lnTo>
                <a:lnTo>
                  <a:pt x="1186" y="177"/>
                </a:lnTo>
                <a:lnTo>
                  <a:pt x="1180" y="174"/>
                </a:lnTo>
                <a:lnTo>
                  <a:pt x="1174" y="171"/>
                </a:lnTo>
                <a:lnTo>
                  <a:pt x="1169" y="169"/>
                </a:lnTo>
                <a:lnTo>
                  <a:pt x="1164" y="169"/>
                </a:lnTo>
                <a:lnTo>
                  <a:pt x="1157" y="171"/>
                </a:lnTo>
                <a:lnTo>
                  <a:pt x="1152" y="172"/>
                </a:lnTo>
                <a:lnTo>
                  <a:pt x="1145" y="172"/>
                </a:lnTo>
                <a:lnTo>
                  <a:pt x="1138" y="172"/>
                </a:lnTo>
                <a:lnTo>
                  <a:pt x="1131" y="171"/>
                </a:lnTo>
                <a:lnTo>
                  <a:pt x="1127" y="170"/>
                </a:lnTo>
                <a:lnTo>
                  <a:pt x="1121" y="170"/>
                </a:lnTo>
                <a:lnTo>
                  <a:pt x="1115" y="170"/>
                </a:lnTo>
                <a:lnTo>
                  <a:pt x="1111" y="171"/>
                </a:lnTo>
                <a:lnTo>
                  <a:pt x="1106" y="174"/>
                </a:lnTo>
                <a:lnTo>
                  <a:pt x="1101" y="177"/>
                </a:lnTo>
                <a:lnTo>
                  <a:pt x="1097" y="179"/>
                </a:lnTo>
                <a:lnTo>
                  <a:pt x="1092" y="179"/>
                </a:lnTo>
                <a:lnTo>
                  <a:pt x="1091" y="177"/>
                </a:lnTo>
                <a:lnTo>
                  <a:pt x="1090" y="176"/>
                </a:lnTo>
                <a:lnTo>
                  <a:pt x="1089" y="176"/>
                </a:lnTo>
                <a:lnTo>
                  <a:pt x="1088" y="176"/>
                </a:lnTo>
                <a:lnTo>
                  <a:pt x="1084" y="177"/>
                </a:lnTo>
                <a:lnTo>
                  <a:pt x="1082" y="178"/>
                </a:lnTo>
                <a:lnTo>
                  <a:pt x="1079" y="178"/>
                </a:lnTo>
                <a:lnTo>
                  <a:pt x="1076" y="179"/>
                </a:lnTo>
                <a:lnTo>
                  <a:pt x="1075" y="178"/>
                </a:lnTo>
                <a:lnTo>
                  <a:pt x="1073" y="177"/>
                </a:lnTo>
                <a:lnTo>
                  <a:pt x="1067" y="175"/>
                </a:lnTo>
                <a:lnTo>
                  <a:pt x="1062" y="174"/>
                </a:lnTo>
                <a:lnTo>
                  <a:pt x="1057" y="174"/>
                </a:lnTo>
                <a:lnTo>
                  <a:pt x="1053" y="172"/>
                </a:lnTo>
                <a:lnTo>
                  <a:pt x="1050" y="171"/>
                </a:lnTo>
                <a:lnTo>
                  <a:pt x="1048" y="171"/>
                </a:lnTo>
                <a:lnTo>
                  <a:pt x="1047" y="171"/>
                </a:lnTo>
                <a:lnTo>
                  <a:pt x="1047" y="172"/>
                </a:lnTo>
                <a:lnTo>
                  <a:pt x="1045" y="172"/>
                </a:lnTo>
                <a:lnTo>
                  <a:pt x="1043" y="171"/>
                </a:lnTo>
                <a:lnTo>
                  <a:pt x="1043" y="171"/>
                </a:lnTo>
                <a:lnTo>
                  <a:pt x="1043" y="169"/>
                </a:lnTo>
                <a:lnTo>
                  <a:pt x="1046" y="167"/>
                </a:lnTo>
                <a:lnTo>
                  <a:pt x="1049" y="166"/>
                </a:lnTo>
                <a:lnTo>
                  <a:pt x="1054" y="166"/>
                </a:lnTo>
                <a:lnTo>
                  <a:pt x="1057" y="166"/>
                </a:lnTo>
                <a:lnTo>
                  <a:pt x="1061" y="163"/>
                </a:lnTo>
                <a:lnTo>
                  <a:pt x="1065" y="161"/>
                </a:lnTo>
                <a:lnTo>
                  <a:pt x="1073" y="166"/>
                </a:lnTo>
                <a:lnTo>
                  <a:pt x="1080" y="168"/>
                </a:lnTo>
                <a:lnTo>
                  <a:pt x="1082" y="166"/>
                </a:lnTo>
                <a:lnTo>
                  <a:pt x="1084" y="162"/>
                </a:lnTo>
                <a:lnTo>
                  <a:pt x="1086" y="159"/>
                </a:lnTo>
                <a:lnTo>
                  <a:pt x="1084" y="157"/>
                </a:lnTo>
                <a:lnTo>
                  <a:pt x="1081" y="154"/>
                </a:lnTo>
                <a:lnTo>
                  <a:pt x="1075" y="154"/>
                </a:lnTo>
                <a:lnTo>
                  <a:pt x="1068" y="155"/>
                </a:lnTo>
                <a:lnTo>
                  <a:pt x="1065" y="157"/>
                </a:lnTo>
                <a:lnTo>
                  <a:pt x="1063" y="157"/>
                </a:lnTo>
                <a:lnTo>
                  <a:pt x="1061" y="157"/>
                </a:lnTo>
                <a:lnTo>
                  <a:pt x="1059" y="155"/>
                </a:lnTo>
                <a:lnTo>
                  <a:pt x="1059" y="153"/>
                </a:lnTo>
                <a:lnTo>
                  <a:pt x="1065" y="150"/>
                </a:lnTo>
                <a:lnTo>
                  <a:pt x="1070" y="147"/>
                </a:lnTo>
                <a:lnTo>
                  <a:pt x="1083" y="142"/>
                </a:lnTo>
                <a:lnTo>
                  <a:pt x="1097" y="136"/>
                </a:lnTo>
                <a:lnTo>
                  <a:pt x="1111" y="133"/>
                </a:lnTo>
                <a:lnTo>
                  <a:pt x="1125" y="130"/>
                </a:lnTo>
                <a:lnTo>
                  <a:pt x="1132" y="128"/>
                </a:lnTo>
                <a:lnTo>
                  <a:pt x="1139" y="126"/>
                </a:lnTo>
                <a:lnTo>
                  <a:pt x="1146" y="124"/>
                </a:lnTo>
                <a:lnTo>
                  <a:pt x="1153" y="119"/>
                </a:lnTo>
                <a:lnTo>
                  <a:pt x="1145" y="120"/>
                </a:lnTo>
                <a:lnTo>
                  <a:pt x="1137" y="119"/>
                </a:lnTo>
                <a:lnTo>
                  <a:pt x="1135" y="113"/>
                </a:lnTo>
                <a:lnTo>
                  <a:pt x="1130" y="110"/>
                </a:lnTo>
                <a:lnTo>
                  <a:pt x="1124" y="110"/>
                </a:lnTo>
                <a:lnTo>
                  <a:pt x="1119" y="110"/>
                </a:lnTo>
                <a:lnTo>
                  <a:pt x="1113" y="110"/>
                </a:lnTo>
                <a:lnTo>
                  <a:pt x="1107" y="110"/>
                </a:lnTo>
                <a:lnTo>
                  <a:pt x="1101" y="108"/>
                </a:lnTo>
                <a:lnTo>
                  <a:pt x="1096" y="105"/>
                </a:lnTo>
                <a:lnTo>
                  <a:pt x="1112" y="102"/>
                </a:lnTo>
                <a:lnTo>
                  <a:pt x="1128" y="96"/>
                </a:lnTo>
                <a:lnTo>
                  <a:pt x="1142" y="92"/>
                </a:lnTo>
                <a:lnTo>
                  <a:pt x="1157" y="87"/>
                </a:lnTo>
                <a:lnTo>
                  <a:pt x="1150" y="87"/>
                </a:lnTo>
                <a:lnTo>
                  <a:pt x="1144" y="86"/>
                </a:lnTo>
                <a:lnTo>
                  <a:pt x="1146" y="83"/>
                </a:lnTo>
                <a:lnTo>
                  <a:pt x="1148" y="80"/>
                </a:lnTo>
                <a:lnTo>
                  <a:pt x="1152" y="78"/>
                </a:lnTo>
                <a:lnTo>
                  <a:pt x="1155" y="78"/>
                </a:lnTo>
                <a:lnTo>
                  <a:pt x="1158" y="77"/>
                </a:lnTo>
                <a:lnTo>
                  <a:pt x="1162" y="76"/>
                </a:lnTo>
                <a:lnTo>
                  <a:pt x="1165" y="74"/>
                </a:lnTo>
                <a:lnTo>
                  <a:pt x="1168" y="71"/>
                </a:lnTo>
                <a:lnTo>
                  <a:pt x="1164" y="70"/>
                </a:lnTo>
                <a:lnTo>
                  <a:pt x="1161" y="69"/>
                </a:lnTo>
                <a:lnTo>
                  <a:pt x="1158" y="69"/>
                </a:lnTo>
                <a:lnTo>
                  <a:pt x="1158" y="68"/>
                </a:lnTo>
                <a:lnTo>
                  <a:pt x="1158" y="67"/>
                </a:lnTo>
                <a:lnTo>
                  <a:pt x="1160" y="64"/>
                </a:lnTo>
                <a:lnTo>
                  <a:pt x="1163" y="63"/>
                </a:lnTo>
                <a:lnTo>
                  <a:pt x="1166" y="63"/>
                </a:lnTo>
                <a:lnTo>
                  <a:pt x="1173" y="62"/>
                </a:lnTo>
                <a:lnTo>
                  <a:pt x="1180" y="59"/>
                </a:lnTo>
                <a:lnTo>
                  <a:pt x="1175" y="56"/>
                </a:lnTo>
                <a:lnTo>
                  <a:pt x="1170" y="55"/>
                </a:lnTo>
                <a:lnTo>
                  <a:pt x="1165" y="54"/>
                </a:lnTo>
                <a:lnTo>
                  <a:pt x="1160" y="55"/>
                </a:lnTo>
                <a:lnTo>
                  <a:pt x="1149" y="56"/>
                </a:lnTo>
                <a:lnTo>
                  <a:pt x="1139" y="58"/>
                </a:lnTo>
                <a:lnTo>
                  <a:pt x="1135" y="58"/>
                </a:lnTo>
                <a:lnTo>
                  <a:pt x="1130" y="56"/>
                </a:lnTo>
                <a:lnTo>
                  <a:pt x="1124" y="54"/>
                </a:lnTo>
                <a:lnTo>
                  <a:pt x="1120" y="52"/>
                </a:lnTo>
                <a:lnTo>
                  <a:pt x="1116" y="54"/>
                </a:lnTo>
                <a:lnTo>
                  <a:pt x="1112" y="58"/>
                </a:lnTo>
                <a:lnTo>
                  <a:pt x="1109" y="56"/>
                </a:lnTo>
                <a:lnTo>
                  <a:pt x="1108" y="55"/>
                </a:lnTo>
                <a:lnTo>
                  <a:pt x="1108" y="53"/>
                </a:lnTo>
                <a:lnTo>
                  <a:pt x="1108" y="51"/>
                </a:lnTo>
                <a:lnTo>
                  <a:pt x="1107" y="49"/>
                </a:lnTo>
                <a:lnTo>
                  <a:pt x="1105" y="47"/>
                </a:lnTo>
                <a:lnTo>
                  <a:pt x="1107" y="45"/>
                </a:lnTo>
                <a:lnTo>
                  <a:pt x="1111" y="44"/>
                </a:lnTo>
                <a:lnTo>
                  <a:pt x="1115" y="43"/>
                </a:lnTo>
                <a:lnTo>
                  <a:pt x="1119" y="41"/>
                </a:lnTo>
                <a:lnTo>
                  <a:pt x="1123" y="38"/>
                </a:lnTo>
                <a:lnTo>
                  <a:pt x="1127" y="35"/>
                </a:lnTo>
                <a:lnTo>
                  <a:pt x="1133" y="33"/>
                </a:lnTo>
                <a:lnTo>
                  <a:pt x="1140" y="29"/>
                </a:lnTo>
                <a:lnTo>
                  <a:pt x="1133" y="29"/>
                </a:lnTo>
                <a:lnTo>
                  <a:pt x="1127" y="29"/>
                </a:lnTo>
                <a:lnTo>
                  <a:pt x="1120" y="29"/>
                </a:lnTo>
                <a:lnTo>
                  <a:pt x="1114" y="31"/>
                </a:lnTo>
                <a:lnTo>
                  <a:pt x="1107" y="33"/>
                </a:lnTo>
                <a:lnTo>
                  <a:pt x="1100" y="34"/>
                </a:lnTo>
                <a:lnTo>
                  <a:pt x="1095" y="33"/>
                </a:lnTo>
                <a:lnTo>
                  <a:pt x="1088" y="31"/>
                </a:lnTo>
                <a:lnTo>
                  <a:pt x="1073" y="33"/>
                </a:lnTo>
                <a:lnTo>
                  <a:pt x="1059" y="35"/>
                </a:lnTo>
                <a:lnTo>
                  <a:pt x="1045" y="36"/>
                </a:lnTo>
                <a:lnTo>
                  <a:pt x="1031" y="37"/>
                </a:lnTo>
                <a:lnTo>
                  <a:pt x="1017" y="39"/>
                </a:lnTo>
                <a:lnTo>
                  <a:pt x="1004" y="38"/>
                </a:lnTo>
                <a:lnTo>
                  <a:pt x="989" y="41"/>
                </a:lnTo>
                <a:lnTo>
                  <a:pt x="974" y="42"/>
                </a:lnTo>
                <a:lnTo>
                  <a:pt x="960" y="44"/>
                </a:lnTo>
                <a:lnTo>
                  <a:pt x="946" y="45"/>
                </a:lnTo>
                <a:lnTo>
                  <a:pt x="941" y="45"/>
                </a:lnTo>
                <a:lnTo>
                  <a:pt x="935" y="45"/>
                </a:lnTo>
                <a:lnTo>
                  <a:pt x="932" y="45"/>
                </a:lnTo>
                <a:lnTo>
                  <a:pt x="930" y="44"/>
                </a:lnTo>
                <a:lnTo>
                  <a:pt x="927" y="43"/>
                </a:lnTo>
                <a:lnTo>
                  <a:pt x="926" y="41"/>
                </a:lnTo>
                <a:lnTo>
                  <a:pt x="934" y="41"/>
                </a:lnTo>
                <a:lnTo>
                  <a:pt x="943" y="38"/>
                </a:lnTo>
                <a:lnTo>
                  <a:pt x="954" y="36"/>
                </a:lnTo>
                <a:lnTo>
                  <a:pt x="963" y="33"/>
                </a:lnTo>
                <a:lnTo>
                  <a:pt x="973" y="30"/>
                </a:lnTo>
                <a:lnTo>
                  <a:pt x="982" y="29"/>
                </a:lnTo>
                <a:lnTo>
                  <a:pt x="987" y="30"/>
                </a:lnTo>
                <a:lnTo>
                  <a:pt x="990" y="31"/>
                </a:lnTo>
                <a:lnTo>
                  <a:pt x="995" y="33"/>
                </a:lnTo>
                <a:lnTo>
                  <a:pt x="998" y="35"/>
                </a:lnTo>
                <a:lnTo>
                  <a:pt x="999" y="31"/>
                </a:lnTo>
                <a:lnTo>
                  <a:pt x="1001" y="29"/>
                </a:lnTo>
                <a:lnTo>
                  <a:pt x="1005" y="27"/>
                </a:lnTo>
                <a:lnTo>
                  <a:pt x="1007" y="25"/>
                </a:lnTo>
                <a:lnTo>
                  <a:pt x="1010" y="24"/>
                </a:lnTo>
                <a:lnTo>
                  <a:pt x="1014" y="24"/>
                </a:lnTo>
                <a:lnTo>
                  <a:pt x="1017" y="24"/>
                </a:lnTo>
                <a:lnTo>
                  <a:pt x="1021" y="25"/>
                </a:lnTo>
                <a:lnTo>
                  <a:pt x="1016" y="28"/>
                </a:lnTo>
                <a:lnTo>
                  <a:pt x="1010" y="29"/>
                </a:lnTo>
                <a:lnTo>
                  <a:pt x="1013" y="33"/>
                </a:lnTo>
                <a:lnTo>
                  <a:pt x="1016" y="34"/>
                </a:lnTo>
                <a:lnTo>
                  <a:pt x="1018" y="34"/>
                </a:lnTo>
                <a:lnTo>
                  <a:pt x="1022" y="33"/>
                </a:lnTo>
                <a:lnTo>
                  <a:pt x="1025" y="30"/>
                </a:lnTo>
                <a:lnTo>
                  <a:pt x="1029" y="29"/>
                </a:lnTo>
                <a:lnTo>
                  <a:pt x="1033" y="29"/>
                </a:lnTo>
                <a:lnTo>
                  <a:pt x="1037" y="29"/>
                </a:lnTo>
                <a:lnTo>
                  <a:pt x="1046" y="28"/>
                </a:lnTo>
                <a:lnTo>
                  <a:pt x="1055" y="26"/>
                </a:lnTo>
                <a:lnTo>
                  <a:pt x="1064" y="25"/>
                </a:lnTo>
                <a:lnTo>
                  <a:pt x="1073" y="25"/>
                </a:lnTo>
                <a:lnTo>
                  <a:pt x="1082" y="25"/>
                </a:lnTo>
                <a:lnTo>
                  <a:pt x="1091" y="24"/>
                </a:lnTo>
                <a:lnTo>
                  <a:pt x="1101" y="24"/>
                </a:lnTo>
                <a:lnTo>
                  <a:pt x="1111" y="22"/>
                </a:lnTo>
                <a:lnTo>
                  <a:pt x="1113" y="21"/>
                </a:lnTo>
                <a:lnTo>
                  <a:pt x="1115" y="21"/>
                </a:lnTo>
                <a:lnTo>
                  <a:pt x="1116" y="20"/>
                </a:lnTo>
                <a:lnTo>
                  <a:pt x="1116" y="18"/>
                </a:lnTo>
                <a:lnTo>
                  <a:pt x="1115" y="16"/>
                </a:lnTo>
                <a:lnTo>
                  <a:pt x="1115" y="11"/>
                </a:lnTo>
                <a:lnTo>
                  <a:pt x="1116" y="8"/>
                </a:lnTo>
                <a:lnTo>
                  <a:pt x="1117" y="3"/>
                </a:lnTo>
                <a:lnTo>
                  <a:pt x="1116" y="2"/>
                </a:lnTo>
                <a:lnTo>
                  <a:pt x="1114" y="1"/>
                </a:lnTo>
                <a:lnTo>
                  <a:pt x="1113" y="1"/>
                </a:lnTo>
                <a:lnTo>
                  <a:pt x="1111" y="1"/>
                </a:lnTo>
                <a:lnTo>
                  <a:pt x="1107" y="2"/>
                </a:lnTo>
                <a:lnTo>
                  <a:pt x="1104" y="3"/>
                </a:lnTo>
                <a:lnTo>
                  <a:pt x="1097" y="3"/>
                </a:lnTo>
                <a:lnTo>
                  <a:pt x="1089" y="4"/>
                </a:lnTo>
                <a:lnTo>
                  <a:pt x="1081" y="6"/>
                </a:lnTo>
                <a:lnTo>
                  <a:pt x="1072" y="8"/>
                </a:lnTo>
                <a:lnTo>
                  <a:pt x="1065" y="9"/>
                </a:lnTo>
                <a:lnTo>
                  <a:pt x="1057" y="9"/>
                </a:lnTo>
                <a:lnTo>
                  <a:pt x="1049" y="9"/>
                </a:lnTo>
                <a:lnTo>
                  <a:pt x="1042" y="8"/>
                </a:lnTo>
                <a:lnTo>
                  <a:pt x="1040" y="6"/>
                </a:lnTo>
                <a:lnTo>
                  <a:pt x="1039" y="5"/>
                </a:lnTo>
                <a:lnTo>
                  <a:pt x="1039" y="4"/>
                </a:lnTo>
                <a:lnTo>
                  <a:pt x="1040" y="3"/>
                </a:lnTo>
                <a:lnTo>
                  <a:pt x="1045" y="2"/>
                </a:lnTo>
                <a:lnTo>
                  <a:pt x="1048" y="1"/>
                </a:lnTo>
                <a:lnTo>
                  <a:pt x="1039" y="1"/>
                </a:lnTo>
                <a:lnTo>
                  <a:pt x="1030" y="1"/>
                </a:lnTo>
                <a:lnTo>
                  <a:pt x="1020" y="3"/>
                </a:lnTo>
                <a:lnTo>
                  <a:pt x="1010" y="3"/>
                </a:lnTo>
                <a:lnTo>
                  <a:pt x="1001" y="3"/>
                </a:lnTo>
                <a:lnTo>
                  <a:pt x="992" y="2"/>
                </a:lnTo>
                <a:lnTo>
                  <a:pt x="982" y="3"/>
                </a:lnTo>
                <a:lnTo>
                  <a:pt x="972" y="4"/>
                </a:lnTo>
                <a:lnTo>
                  <a:pt x="963" y="4"/>
                </a:lnTo>
                <a:lnTo>
                  <a:pt x="954" y="2"/>
                </a:lnTo>
                <a:lnTo>
                  <a:pt x="944" y="1"/>
                </a:lnTo>
                <a:lnTo>
                  <a:pt x="935" y="0"/>
                </a:lnTo>
                <a:lnTo>
                  <a:pt x="925" y="1"/>
                </a:lnTo>
                <a:lnTo>
                  <a:pt x="916" y="2"/>
                </a:lnTo>
                <a:lnTo>
                  <a:pt x="906" y="4"/>
                </a:lnTo>
                <a:lnTo>
                  <a:pt x="897" y="5"/>
                </a:lnTo>
                <a:lnTo>
                  <a:pt x="875" y="8"/>
                </a:lnTo>
                <a:lnTo>
                  <a:pt x="855" y="10"/>
                </a:lnTo>
                <a:lnTo>
                  <a:pt x="834" y="11"/>
                </a:lnTo>
                <a:lnTo>
                  <a:pt x="814" y="12"/>
                </a:lnTo>
                <a:lnTo>
                  <a:pt x="804" y="12"/>
                </a:lnTo>
                <a:lnTo>
                  <a:pt x="795" y="12"/>
                </a:lnTo>
                <a:lnTo>
                  <a:pt x="791" y="12"/>
                </a:lnTo>
                <a:lnTo>
                  <a:pt x="785" y="12"/>
                </a:lnTo>
                <a:lnTo>
                  <a:pt x="784" y="11"/>
                </a:lnTo>
                <a:lnTo>
                  <a:pt x="784" y="9"/>
                </a:lnTo>
                <a:lnTo>
                  <a:pt x="785" y="9"/>
                </a:lnTo>
                <a:lnTo>
                  <a:pt x="785" y="8"/>
                </a:lnTo>
                <a:lnTo>
                  <a:pt x="785" y="6"/>
                </a:lnTo>
                <a:lnTo>
                  <a:pt x="783" y="6"/>
                </a:lnTo>
                <a:lnTo>
                  <a:pt x="782" y="5"/>
                </a:lnTo>
                <a:lnTo>
                  <a:pt x="781" y="6"/>
                </a:lnTo>
                <a:lnTo>
                  <a:pt x="781" y="8"/>
                </a:lnTo>
                <a:lnTo>
                  <a:pt x="779" y="9"/>
                </a:lnTo>
                <a:lnTo>
                  <a:pt x="779" y="11"/>
                </a:lnTo>
                <a:lnTo>
                  <a:pt x="778" y="12"/>
                </a:lnTo>
                <a:lnTo>
                  <a:pt x="774" y="13"/>
                </a:lnTo>
                <a:lnTo>
                  <a:pt x="768" y="12"/>
                </a:lnTo>
                <a:lnTo>
                  <a:pt x="766" y="13"/>
                </a:lnTo>
                <a:lnTo>
                  <a:pt x="763" y="14"/>
                </a:lnTo>
                <a:lnTo>
                  <a:pt x="759" y="16"/>
                </a:lnTo>
                <a:lnTo>
                  <a:pt x="754" y="14"/>
                </a:lnTo>
                <a:lnTo>
                  <a:pt x="749" y="17"/>
                </a:lnTo>
                <a:lnTo>
                  <a:pt x="743" y="18"/>
                </a:lnTo>
                <a:lnTo>
                  <a:pt x="740" y="18"/>
                </a:lnTo>
                <a:lnTo>
                  <a:pt x="737" y="17"/>
                </a:lnTo>
                <a:lnTo>
                  <a:pt x="737" y="14"/>
                </a:lnTo>
                <a:lnTo>
                  <a:pt x="737" y="12"/>
                </a:lnTo>
                <a:lnTo>
                  <a:pt x="732" y="16"/>
                </a:lnTo>
                <a:lnTo>
                  <a:pt x="726" y="18"/>
                </a:lnTo>
                <a:lnTo>
                  <a:pt x="720" y="18"/>
                </a:lnTo>
                <a:lnTo>
                  <a:pt x="713" y="17"/>
                </a:lnTo>
                <a:lnTo>
                  <a:pt x="711" y="17"/>
                </a:lnTo>
                <a:lnTo>
                  <a:pt x="709" y="18"/>
                </a:lnTo>
                <a:lnTo>
                  <a:pt x="708" y="19"/>
                </a:lnTo>
                <a:lnTo>
                  <a:pt x="704" y="19"/>
                </a:lnTo>
                <a:lnTo>
                  <a:pt x="701" y="18"/>
                </a:lnTo>
                <a:lnTo>
                  <a:pt x="697" y="17"/>
                </a:lnTo>
                <a:lnTo>
                  <a:pt x="694" y="18"/>
                </a:lnTo>
                <a:lnTo>
                  <a:pt x="692" y="19"/>
                </a:lnTo>
                <a:lnTo>
                  <a:pt x="684" y="19"/>
                </a:lnTo>
                <a:lnTo>
                  <a:pt x="677" y="19"/>
                </a:lnTo>
                <a:lnTo>
                  <a:pt x="670" y="19"/>
                </a:lnTo>
                <a:lnTo>
                  <a:pt x="664" y="18"/>
                </a:lnTo>
                <a:lnTo>
                  <a:pt x="659" y="19"/>
                </a:lnTo>
                <a:lnTo>
                  <a:pt x="653" y="19"/>
                </a:lnTo>
                <a:lnTo>
                  <a:pt x="651" y="18"/>
                </a:lnTo>
                <a:lnTo>
                  <a:pt x="647" y="18"/>
                </a:lnTo>
                <a:lnTo>
                  <a:pt x="645" y="20"/>
                </a:lnTo>
                <a:lnTo>
                  <a:pt x="644" y="24"/>
                </a:lnTo>
                <a:lnTo>
                  <a:pt x="641" y="19"/>
                </a:lnTo>
                <a:lnTo>
                  <a:pt x="635" y="18"/>
                </a:lnTo>
                <a:lnTo>
                  <a:pt x="634" y="18"/>
                </a:lnTo>
                <a:lnTo>
                  <a:pt x="631" y="18"/>
                </a:lnTo>
                <a:lnTo>
                  <a:pt x="630" y="19"/>
                </a:lnTo>
                <a:lnTo>
                  <a:pt x="629" y="21"/>
                </a:lnTo>
                <a:lnTo>
                  <a:pt x="631" y="24"/>
                </a:lnTo>
                <a:lnTo>
                  <a:pt x="633" y="26"/>
                </a:lnTo>
                <a:lnTo>
                  <a:pt x="619" y="24"/>
                </a:lnTo>
                <a:lnTo>
                  <a:pt x="604" y="24"/>
                </a:lnTo>
                <a:lnTo>
                  <a:pt x="598" y="24"/>
                </a:lnTo>
                <a:lnTo>
                  <a:pt x="593" y="24"/>
                </a:lnTo>
                <a:lnTo>
                  <a:pt x="588" y="25"/>
                </a:lnTo>
                <a:lnTo>
                  <a:pt x="585" y="26"/>
                </a:lnTo>
                <a:lnTo>
                  <a:pt x="580" y="26"/>
                </a:lnTo>
                <a:lnTo>
                  <a:pt x="576" y="22"/>
                </a:lnTo>
                <a:lnTo>
                  <a:pt x="576" y="22"/>
                </a:lnTo>
                <a:lnTo>
                  <a:pt x="575" y="21"/>
                </a:lnTo>
                <a:lnTo>
                  <a:pt x="570" y="21"/>
                </a:lnTo>
                <a:lnTo>
                  <a:pt x="568" y="22"/>
                </a:lnTo>
                <a:lnTo>
                  <a:pt x="552" y="24"/>
                </a:lnTo>
                <a:lnTo>
                  <a:pt x="537" y="24"/>
                </a:lnTo>
                <a:lnTo>
                  <a:pt x="522" y="24"/>
                </a:lnTo>
                <a:lnTo>
                  <a:pt x="509" y="24"/>
                </a:lnTo>
                <a:lnTo>
                  <a:pt x="494" y="24"/>
                </a:lnTo>
                <a:lnTo>
                  <a:pt x="479" y="22"/>
                </a:lnTo>
                <a:lnTo>
                  <a:pt x="465" y="20"/>
                </a:lnTo>
                <a:lnTo>
                  <a:pt x="452" y="18"/>
                </a:lnTo>
                <a:lnTo>
                  <a:pt x="437" y="17"/>
                </a:lnTo>
                <a:lnTo>
                  <a:pt x="423" y="18"/>
                </a:lnTo>
                <a:lnTo>
                  <a:pt x="424" y="20"/>
                </a:lnTo>
                <a:lnTo>
                  <a:pt x="428" y="21"/>
                </a:lnTo>
                <a:lnTo>
                  <a:pt x="430" y="22"/>
                </a:lnTo>
                <a:lnTo>
                  <a:pt x="433" y="24"/>
                </a:lnTo>
                <a:lnTo>
                  <a:pt x="436" y="25"/>
                </a:lnTo>
                <a:lnTo>
                  <a:pt x="438" y="26"/>
                </a:lnTo>
                <a:lnTo>
                  <a:pt x="440" y="28"/>
                </a:lnTo>
                <a:lnTo>
                  <a:pt x="441" y="31"/>
                </a:lnTo>
                <a:lnTo>
                  <a:pt x="445" y="30"/>
                </a:lnTo>
                <a:lnTo>
                  <a:pt x="449" y="29"/>
                </a:lnTo>
                <a:lnTo>
                  <a:pt x="453" y="29"/>
                </a:lnTo>
                <a:lnTo>
                  <a:pt x="454" y="28"/>
                </a:lnTo>
                <a:lnTo>
                  <a:pt x="455" y="29"/>
                </a:lnTo>
                <a:lnTo>
                  <a:pt x="457" y="30"/>
                </a:lnTo>
                <a:lnTo>
                  <a:pt x="460" y="31"/>
                </a:lnTo>
                <a:lnTo>
                  <a:pt x="461" y="31"/>
                </a:lnTo>
                <a:lnTo>
                  <a:pt x="462" y="31"/>
                </a:lnTo>
                <a:lnTo>
                  <a:pt x="462" y="30"/>
                </a:lnTo>
                <a:lnTo>
                  <a:pt x="463" y="27"/>
                </a:lnTo>
                <a:lnTo>
                  <a:pt x="463" y="24"/>
                </a:lnTo>
                <a:lnTo>
                  <a:pt x="464" y="28"/>
                </a:lnTo>
                <a:lnTo>
                  <a:pt x="466" y="31"/>
                </a:lnTo>
                <a:lnTo>
                  <a:pt x="473" y="31"/>
                </a:lnTo>
                <a:lnTo>
                  <a:pt x="480" y="31"/>
                </a:lnTo>
                <a:lnTo>
                  <a:pt x="486" y="31"/>
                </a:lnTo>
                <a:lnTo>
                  <a:pt x="491" y="30"/>
                </a:lnTo>
                <a:lnTo>
                  <a:pt x="489" y="31"/>
                </a:lnTo>
                <a:lnTo>
                  <a:pt x="488" y="31"/>
                </a:lnTo>
                <a:lnTo>
                  <a:pt x="488" y="33"/>
                </a:lnTo>
                <a:lnTo>
                  <a:pt x="488" y="35"/>
                </a:lnTo>
                <a:lnTo>
                  <a:pt x="488" y="38"/>
                </a:lnTo>
                <a:lnTo>
                  <a:pt x="488" y="43"/>
                </a:lnTo>
                <a:lnTo>
                  <a:pt x="488" y="45"/>
                </a:lnTo>
                <a:lnTo>
                  <a:pt x="488" y="47"/>
                </a:lnTo>
                <a:lnTo>
                  <a:pt x="488" y="50"/>
                </a:lnTo>
                <a:lnTo>
                  <a:pt x="491" y="51"/>
                </a:lnTo>
                <a:lnTo>
                  <a:pt x="489" y="52"/>
                </a:lnTo>
                <a:lnTo>
                  <a:pt x="486" y="52"/>
                </a:lnTo>
                <a:lnTo>
                  <a:pt x="483" y="51"/>
                </a:lnTo>
                <a:lnTo>
                  <a:pt x="483" y="49"/>
                </a:lnTo>
                <a:lnTo>
                  <a:pt x="482" y="46"/>
                </a:lnTo>
                <a:lnTo>
                  <a:pt x="482" y="45"/>
                </a:lnTo>
                <a:lnTo>
                  <a:pt x="483" y="42"/>
                </a:lnTo>
                <a:lnTo>
                  <a:pt x="485" y="39"/>
                </a:lnTo>
                <a:lnTo>
                  <a:pt x="483" y="37"/>
                </a:lnTo>
                <a:lnTo>
                  <a:pt x="481" y="36"/>
                </a:lnTo>
                <a:lnTo>
                  <a:pt x="478" y="35"/>
                </a:lnTo>
                <a:lnTo>
                  <a:pt x="474" y="35"/>
                </a:lnTo>
                <a:lnTo>
                  <a:pt x="466" y="36"/>
                </a:lnTo>
                <a:lnTo>
                  <a:pt x="462" y="37"/>
                </a:lnTo>
                <a:lnTo>
                  <a:pt x="445" y="36"/>
                </a:lnTo>
                <a:lnTo>
                  <a:pt x="428" y="33"/>
                </a:lnTo>
                <a:lnTo>
                  <a:pt x="420" y="33"/>
                </a:lnTo>
                <a:lnTo>
                  <a:pt x="413" y="34"/>
                </a:lnTo>
                <a:lnTo>
                  <a:pt x="408" y="35"/>
                </a:lnTo>
                <a:lnTo>
                  <a:pt x="406" y="35"/>
                </a:lnTo>
                <a:lnTo>
                  <a:pt x="403" y="34"/>
                </a:lnTo>
                <a:lnTo>
                  <a:pt x="400" y="31"/>
                </a:lnTo>
                <a:lnTo>
                  <a:pt x="399" y="34"/>
                </a:lnTo>
                <a:lnTo>
                  <a:pt x="397" y="35"/>
                </a:lnTo>
                <a:lnTo>
                  <a:pt x="396" y="35"/>
                </a:lnTo>
                <a:lnTo>
                  <a:pt x="395" y="34"/>
                </a:lnTo>
                <a:lnTo>
                  <a:pt x="391" y="33"/>
                </a:lnTo>
                <a:lnTo>
                  <a:pt x="387" y="31"/>
                </a:lnTo>
                <a:lnTo>
                  <a:pt x="383" y="31"/>
                </a:lnTo>
                <a:lnTo>
                  <a:pt x="381" y="33"/>
                </a:lnTo>
                <a:lnTo>
                  <a:pt x="383" y="35"/>
                </a:lnTo>
                <a:lnTo>
                  <a:pt x="389" y="36"/>
                </a:lnTo>
                <a:lnTo>
                  <a:pt x="391" y="39"/>
                </a:lnTo>
                <a:lnTo>
                  <a:pt x="396" y="42"/>
                </a:lnTo>
                <a:lnTo>
                  <a:pt x="402" y="39"/>
                </a:lnTo>
                <a:lnTo>
                  <a:pt x="407" y="38"/>
                </a:lnTo>
                <a:lnTo>
                  <a:pt x="412" y="39"/>
                </a:lnTo>
                <a:lnTo>
                  <a:pt x="415" y="43"/>
                </a:lnTo>
                <a:lnTo>
                  <a:pt x="417" y="44"/>
                </a:lnTo>
                <a:lnTo>
                  <a:pt x="419" y="44"/>
                </a:lnTo>
                <a:lnTo>
                  <a:pt x="420" y="43"/>
                </a:lnTo>
                <a:lnTo>
                  <a:pt x="422" y="41"/>
                </a:lnTo>
                <a:lnTo>
                  <a:pt x="420" y="42"/>
                </a:lnTo>
                <a:lnTo>
                  <a:pt x="420" y="43"/>
                </a:lnTo>
                <a:lnTo>
                  <a:pt x="421" y="42"/>
                </a:lnTo>
                <a:lnTo>
                  <a:pt x="422" y="41"/>
                </a:lnTo>
                <a:lnTo>
                  <a:pt x="425" y="41"/>
                </a:lnTo>
                <a:lnTo>
                  <a:pt x="428" y="42"/>
                </a:lnTo>
                <a:lnTo>
                  <a:pt x="435" y="43"/>
                </a:lnTo>
                <a:lnTo>
                  <a:pt x="439" y="44"/>
                </a:lnTo>
                <a:lnTo>
                  <a:pt x="444" y="44"/>
                </a:lnTo>
                <a:lnTo>
                  <a:pt x="448" y="45"/>
                </a:lnTo>
                <a:lnTo>
                  <a:pt x="450" y="47"/>
                </a:lnTo>
                <a:lnTo>
                  <a:pt x="455" y="49"/>
                </a:lnTo>
                <a:lnTo>
                  <a:pt x="457" y="47"/>
                </a:lnTo>
                <a:lnTo>
                  <a:pt x="461" y="47"/>
                </a:lnTo>
                <a:lnTo>
                  <a:pt x="462" y="47"/>
                </a:lnTo>
                <a:lnTo>
                  <a:pt x="463" y="46"/>
                </a:lnTo>
                <a:lnTo>
                  <a:pt x="464" y="45"/>
                </a:lnTo>
                <a:lnTo>
                  <a:pt x="465" y="44"/>
                </a:lnTo>
                <a:lnTo>
                  <a:pt x="468" y="44"/>
                </a:lnTo>
                <a:lnTo>
                  <a:pt x="469" y="44"/>
                </a:lnTo>
                <a:lnTo>
                  <a:pt x="469" y="45"/>
                </a:lnTo>
                <a:lnTo>
                  <a:pt x="471" y="46"/>
                </a:lnTo>
                <a:lnTo>
                  <a:pt x="473" y="49"/>
                </a:lnTo>
                <a:lnTo>
                  <a:pt x="476" y="52"/>
                </a:lnTo>
                <a:lnTo>
                  <a:pt x="469" y="52"/>
                </a:lnTo>
                <a:lnTo>
                  <a:pt x="463" y="53"/>
                </a:lnTo>
                <a:lnTo>
                  <a:pt x="458" y="54"/>
                </a:lnTo>
                <a:lnTo>
                  <a:pt x="456" y="53"/>
                </a:lnTo>
                <a:lnTo>
                  <a:pt x="453" y="55"/>
                </a:lnTo>
                <a:lnTo>
                  <a:pt x="448" y="55"/>
                </a:lnTo>
                <a:lnTo>
                  <a:pt x="447" y="52"/>
                </a:lnTo>
                <a:lnTo>
                  <a:pt x="446" y="49"/>
                </a:lnTo>
                <a:lnTo>
                  <a:pt x="444" y="51"/>
                </a:lnTo>
                <a:lnTo>
                  <a:pt x="440" y="52"/>
                </a:lnTo>
                <a:lnTo>
                  <a:pt x="436" y="52"/>
                </a:lnTo>
                <a:lnTo>
                  <a:pt x="432" y="51"/>
                </a:lnTo>
                <a:lnTo>
                  <a:pt x="427" y="50"/>
                </a:lnTo>
                <a:lnTo>
                  <a:pt x="422" y="51"/>
                </a:lnTo>
                <a:lnTo>
                  <a:pt x="419" y="50"/>
                </a:lnTo>
                <a:lnTo>
                  <a:pt x="415" y="51"/>
                </a:lnTo>
                <a:lnTo>
                  <a:pt x="413" y="51"/>
                </a:lnTo>
                <a:lnTo>
                  <a:pt x="412" y="52"/>
                </a:lnTo>
                <a:lnTo>
                  <a:pt x="412" y="52"/>
                </a:lnTo>
                <a:lnTo>
                  <a:pt x="412" y="54"/>
                </a:lnTo>
                <a:lnTo>
                  <a:pt x="407" y="54"/>
                </a:lnTo>
                <a:lnTo>
                  <a:pt x="403" y="55"/>
                </a:lnTo>
                <a:lnTo>
                  <a:pt x="400" y="54"/>
                </a:lnTo>
                <a:lnTo>
                  <a:pt x="397" y="52"/>
                </a:lnTo>
                <a:lnTo>
                  <a:pt x="391" y="52"/>
                </a:lnTo>
                <a:lnTo>
                  <a:pt x="386" y="52"/>
                </a:lnTo>
                <a:lnTo>
                  <a:pt x="382" y="51"/>
                </a:lnTo>
                <a:lnTo>
                  <a:pt x="380" y="50"/>
                </a:lnTo>
                <a:lnTo>
                  <a:pt x="378" y="50"/>
                </a:lnTo>
                <a:lnTo>
                  <a:pt x="375" y="51"/>
                </a:lnTo>
                <a:lnTo>
                  <a:pt x="372" y="54"/>
                </a:lnTo>
                <a:lnTo>
                  <a:pt x="369" y="58"/>
                </a:lnTo>
                <a:lnTo>
                  <a:pt x="374" y="58"/>
                </a:lnTo>
                <a:lnTo>
                  <a:pt x="380" y="59"/>
                </a:lnTo>
                <a:lnTo>
                  <a:pt x="383" y="59"/>
                </a:lnTo>
                <a:lnTo>
                  <a:pt x="386" y="58"/>
                </a:lnTo>
                <a:lnTo>
                  <a:pt x="389" y="59"/>
                </a:lnTo>
                <a:lnTo>
                  <a:pt x="390" y="61"/>
                </a:lnTo>
                <a:lnTo>
                  <a:pt x="390" y="62"/>
                </a:lnTo>
                <a:lnTo>
                  <a:pt x="389" y="63"/>
                </a:lnTo>
                <a:lnTo>
                  <a:pt x="387" y="64"/>
                </a:lnTo>
                <a:lnTo>
                  <a:pt x="384" y="66"/>
                </a:lnTo>
                <a:lnTo>
                  <a:pt x="382" y="68"/>
                </a:lnTo>
                <a:lnTo>
                  <a:pt x="380" y="71"/>
                </a:lnTo>
                <a:lnTo>
                  <a:pt x="387" y="72"/>
                </a:lnTo>
                <a:lnTo>
                  <a:pt x="394" y="72"/>
                </a:lnTo>
                <a:lnTo>
                  <a:pt x="402" y="72"/>
                </a:lnTo>
                <a:lnTo>
                  <a:pt x="410" y="71"/>
                </a:lnTo>
                <a:lnTo>
                  <a:pt x="415" y="70"/>
                </a:lnTo>
                <a:lnTo>
                  <a:pt x="422" y="70"/>
                </a:lnTo>
                <a:lnTo>
                  <a:pt x="428" y="71"/>
                </a:lnTo>
                <a:lnTo>
                  <a:pt x="435" y="75"/>
                </a:lnTo>
                <a:lnTo>
                  <a:pt x="436" y="72"/>
                </a:lnTo>
                <a:lnTo>
                  <a:pt x="438" y="71"/>
                </a:lnTo>
                <a:lnTo>
                  <a:pt x="441" y="71"/>
                </a:lnTo>
                <a:lnTo>
                  <a:pt x="446" y="71"/>
                </a:lnTo>
                <a:lnTo>
                  <a:pt x="455" y="74"/>
                </a:lnTo>
                <a:lnTo>
                  <a:pt x="462" y="76"/>
                </a:lnTo>
                <a:lnTo>
                  <a:pt x="448" y="76"/>
                </a:lnTo>
                <a:lnTo>
                  <a:pt x="436" y="76"/>
                </a:lnTo>
                <a:lnTo>
                  <a:pt x="436" y="78"/>
                </a:lnTo>
                <a:lnTo>
                  <a:pt x="437" y="80"/>
                </a:lnTo>
                <a:lnTo>
                  <a:pt x="438" y="80"/>
                </a:lnTo>
                <a:lnTo>
                  <a:pt x="440" y="82"/>
                </a:lnTo>
                <a:lnTo>
                  <a:pt x="445" y="82"/>
                </a:lnTo>
                <a:lnTo>
                  <a:pt x="448" y="82"/>
                </a:lnTo>
                <a:lnTo>
                  <a:pt x="450" y="83"/>
                </a:lnTo>
                <a:lnTo>
                  <a:pt x="453" y="84"/>
                </a:lnTo>
                <a:lnTo>
                  <a:pt x="453" y="85"/>
                </a:lnTo>
                <a:lnTo>
                  <a:pt x="452" y="87"/>
                </a:lnTo>
                <a:lnTo>
                  <a:pt x="447" y="88"/>
                </a:lnTo>
                <a:lnTo>
                  <a:pt x="444" y="87"/>
                </a:lnTo>
                <a:lnTo>
                  <a:pt x="435" y="86"/>
                </a:lnTo>
                <a:lnTo>
                  <a:pt x="425" y="85"/>
                </a:lnTo>
                <a:lnTo>
                  <a:pt x="417" y="84"/>
                </a:lnTo>
                <a:lnTo>
                  <a:pt x="408" y="84"/>
                </a:lnTo>
                <a:lnTo>
                  <a:pt x="398" y="84"/>
                </a:lnTo>
                <a:lnTo>
                  <a:pt x="389" y="85"/>
                </a:lnTo>
                <a:lnTo>
                  <a:pt x="380" y="86"/>
                </a:lnTo>
                <a:lnTo>
                  <a:pt x="371" y="87"/>
                </a:lnTo>
                <a:lnTo>
                  <a:pt x="384" y="89"/>
                </a:lnTo>
                <a:lnTo>
                  <a:pt x="397" y="93"/>
                </a:lnTo>
                <a:lnTo>
                  <a:pt x="410" y="97"/>
                </a:lnTo>
                <a:lnTo>
                  <a:pt x="422" y="101"/>
                </a:lnTo>
                <a:lnTo>
                  <a:pt x="415" y="101"/>
                </a:lnTo>
                <a:lnTo>
                  <a:pt x="408" y="101"/>
                </a:lnTo>
                <a:lnTo>
                  <a:pt x="403" y="102"/>
                </a:lnTo>
                <a:lnTo>
                  <a:pt x="397" y="102"/>
                </a:lnTo>
                <a:lnTo>
                  <a:pt x="395" y="101"/>
                </a:lnTo>
                <a:lnTo>
                  <a:pt x="392" y="99"/>
                </a:lnTo>
                <a:lnTo>
                  <a:pt x="390" y="97"/>
                </a:lnTo>
                <a:lnTo>
                  <a:pt x="387" y="99"/>
                </a:lnTo>
                <a:lnTo>
                  <a:pt x="383" y="102"/>
                </a:lnTo>
                <a:lnTo>
                  <a:pt x="379" y="104"/>
                </a:lnTo>
                <a:lnTo>
                  <a:pt x="371" y="104"/>
                </a:lnTo>
                <a:lnTo>
                  <a:pt x="364" y="103"/>
                </a:lnTo>
                <a:lnTo>
                  <a:pt x="357" y="101"/>
                </a:lnTo>
                <a:lnTo>
                  <a:pt x="350" y="97"/>
                </a:lnTo>
                <a:lnTo>
                  <a:pt x="341" y="95"/>
                </a:lnTo>
                <a:lnTo>
                  <a:pt x="333" y="93"/>
                </a:lnTo>
                <a:lnTo>
                  <a:pt x="324" y="92"/>
                </a:lnTo>
                <a:lnTo>
                  <a:pt x="315" y="91"/>
                </a:lnTo>
                <a:lnTo>
                  <a:pt x="303" y="89"/>
                </a:lnTo>
                <a:lnTo>
                  <a:pt x="289" y="85"/>
                </a:lnTo>
                <a:lnTo>
                  <a:pt x="287" y="84"/>
                </a:lnTo>
                <a:lnTo>
                  <a:pt x="285" y="82"/>
                </a:lnTo>
                <a:lnTo>
                  <a:pt x="285" y="79"/>
                </a:lnTo>
                <a:lnTo>
                  <a:pt x="285" y="76"/>
                </a:lnTo>
                <a:lnTo>
                  <a:pt x="284" y="74"/>
                </a:lnTo>
                <a:lnTo>
                  <a:pt x="284" y="71"/>
                </a:lnTo>
                <a:lnTo>
                  <a:pt x="282" y="70"/>
                </a:lnTo>
                <a:lnTo>
                  <a:pt x="280" y="68"/>
                </a:lnTo>
                <a:lnTo>
                  <a:pt x="276" y="67"/>
                </a:lnTo>
                <a:lnTo>
                  <a:pt x="274" y="66"/>
                </a:lnTo>
                <a:lnTo>
                  <a:pt x="272" y="62"/>
                </a:lnTo>
                <a:lnTo>
                  <a:pt x="270" y="61"/>
                </a:lnTo>
                <a:lnTo>
                  <a:pt x="267" y="61"/>
                </a:lnTo>
                <a:lnTo>
                  <a:pt x="265" y="62"/>
                </a:lnTo>
                <a:lnTo>
                  <a:pt x="262" y="62"/>
                </a:lnTo>
                <a:lnTo>
                  <a:pt x="259" y="61"/>
                </a:lnTo>
                <a:lnTo>
                  <a:pt x="257" y="60"/>
                </a:lnTo>
                <a:lnTo>
                  <a:pt x="255" y="61"/>
                </a:lnTo>
                <a:lnTo>
                  <a:pt x="252" y="63"/>
                </a:lnTo>
                <a:lnTo>
                  <a:pt x="251" y="66"/>
                </a:lnTo>
                <a:lnTo>
                  <a:pt x="249" y="69"/>
                </a:lnTo>
                <a:lnTo>
                  <a:pt x="248" y="71"/>
                </a:lnTo>
                <a:lnTo>
                  <a:pt x="248" y="75"/>
                </a:lnTo>
                <a:lnTo>
                  <a:pt x="248" y="78"/>
                </a:lnTo>
                <a:lnTo>
                  <a:pt x="246" y="78"/>
                </a:lnTo>
                <a:lnTo>
                  <a:pt x="243" y="78"/>
                </a:lnTo>
                <a:lnTo>
                  <a:pt x="241" y="78"/>
                </a:lnTo>
                <a:lnTo>
                  <a:pt x="240" y="80"/>
                </a:lnTo>
                <a:lnTo>
                  <a:pt x="241" y="83"/>
                </a:lnTo>
                <a:lnTo>
                  <a:pt x="243" y="84"/>
                </a:lnTo>
                <a:lnTo>
                  <a:pt x="246" y="85"/>
                </a:lnTo>
                <a:lnTo>
                  <a:pt x="248" y="86"/>
                </a:lnTo>
                <a:lnTo>
                  <a:pt x="252" y="85"/>
                </a:lnTo>
                <a:lnTo>
                  <a:pt x="256" y="84"/>
                </a:lnTo>
                <a:lnTo>
                  <a:pt x="259" y="86"/>
                </a:lnTo>
                <a:lnTo>
                  <a:pt x="262" y="89"/>
                </a:lnTo>
                <a:lnTo>
                  <a:pt x="265" y="91"/>
                </a:lnTo>
                <a:lnTo>
                  <a:pt x="268" y="89"/>
                </a:lnTo>
                <a:lnTo>
                  <a:pt x="271" y="89"/>
                </a:lnTo>
                <a:lnTo>
                  <a:pt x="272" y="91"/>
                </a:lnTo>
                <a:lnTo>
                  <a:pt x="275" y="93"/>
                </a:lnTo>
                <a:lnTo>
                  <a:pt x="279" y="94"/>
                </a:lnTo>
                <a:lnTo>
                  <a:pt x="285" y="93"/>
                </a:lnTo>
                <a:lnTo>
                  <a:pt x="291" y="93"/>
                </a:lnTo>
                <a:lnTo>
                  <a:pt x="296" y="96"/>
                </a:lnTo>
                <a:lnTo>
                  <a:pt x="298" y="100"/>
                </a:lnTo>
                <a:lnTo>
                  <a:pt x="300" y="96"/>
                </a:lnTo>
                <a:lnTo>
                  <a:pt x="303" y="93"/>
                </a:lnTo>
                <a:lnTo>
                  <a:pt x="305" y="93"/>
                </a:lnTo>
                <a:lnTo>
                  <a:pt x="306" y="95"/>
                </a:lnTo>
                <a:lnTo>
                  <a:pt x="306" y="96"/>
                </a:lnTo>
                <a:lnTo>
                  <a:pt x="305" y="99"/>
                </a:lnTo>
                <a:lnTo>
                  <a:pt x="305" y="102"/>
                </a:lnTo>
                <a:lnTo>
                  <a:pt x="305" y="103"/>
                </a:lnTo>
                <a:lnTo>
                  <a:pt x="306" y="104"/>
                </a:lnTo>
                <a:lnTo>
                  <a:pt x="309" y="104"/>
                </a:lnTo>
                <a:lnTo>
                  <a:pt x="316" y="104"/>
                </a:lnTo>
                <a:lnTo>
                  <a:pt x="323" y="105"/>
                </a:lnTo>
                <a:lnTo>
                  <a:pt x="325" y="108"/>
                </a:lnTo>
                <a:lnTo>
                  <a:pt x="329" y="110"/>
                </a:lnTo>
                <a:lnTo>
                  <a:pt x="331" y="109"/>
                </a:lnTo>
                <a:lnTo>
                  <a:pt x="333" y="108"/>
                </a:lnTo>
                <a:lnTo>
                  <a:pt x="337" y="109"/>
                </a:lnTo>
                <a:lnTo>
                  <a:pt x="340" y="111"/>
                </a:lnTo>
                <a:lnTo>
                  <a:pt x="340" y="111"/>
                </a:lnTo>
                <a:lnTo>
                  <a:pt x="341" y="111"/>
                </a:lnTo>
                <a:lnTo>
                  <a:pt x="341" y="113"/>
                </a:lnTo>
                <a:lnTo>
                  <a:pt x="341" y="114"/>
                </a:lnTo>
                <a:lnTo>
                  <a:pt x="344" y="116"/>
                </a:lnTo>
                <a:lnTo>
                  <a:pt x="347" y="116"/>
                </a:lnTo>
                <a:lnTo>
                  <a:pt x="349" y="114"/>
                </a:lnTo>
                <a:lnTo>
                  <a:pt x="351" y="114"/>
                </a:lnTo>
                <a:lnTo>
                  <a:pt x="354" y="113"/>
                </a:lnTo>
                <a:lnTo>
                  <a:pt x="356" y="116"/>
                </a:lnTo>
                <a:lnTo>
                  <a:pt x="353" y="118"/>
                </a:lnTo>
                <a:lnTo>
                  <a:pt x="350" y="121"/>
                </a:lnTo>
                <a:lnTo>
                  <a:pt x="350" y="124"/>
                </a:lnTo>
                <a:lnTo>
                  <a:pt x="350" y="125"/>
                </a:lnTo>
                <a:lnTo>
                  <a:pt x="351" y="126"/>
                </a:lnTo>
                <a:lnTo>
                  <a:pt x="354" y="126"/>
                </a:lnTo>
                <a:lnTo>
                  <a:pt x="357" y="124"/>
                </a:lnTo>
                <a:lnTo>
                  <a:pt x="358" y="121"/>
                </a:lnTo>
                <a:lnTo>
                  <a:pt x="358" y="120"/>
                </a:lnTo>
                <a:lnTo>
                  <a:pt x="359" y="119"/>
                </a:lnTo>
                <a:lnTo>
                  <a:pt x="361" y="119"/>
                </a:lnTo>
                <a:lnTo>
                  <a:pt x="362" y="120"/>
                </a:lnTo>
                <a:lnTo>
                  <a:pt x="364" y="120"/>
                </a:lnTo>
                <a:lnTo>
                  <a:pt x="365" y="118"/>
                </a:lnTo>
                <a:lnTo>
                  <a:pt x="370" y="117"/>
                </a:lnTo>
                <a:lnTo>
                  <a:pt x="373" y="117"/>
                </a:lnTo>
                <a:lnTo>
                  <a:pt x="377" y="118"/>
                </a:lnTo>
                <a:lnTo>
                  <a:pt x="380" y="119"/>
                </a:lnTo>
                <a:lnTo>
                  <a:pt x="384" y="119"/>
                </a:lnTo>
                <a:lnTo>
                  <a:pt x="389" y="119"/>
                </a:lnTo>
                <a:lnTo>
                  <a:pt x="394" y="119"/>
                </a:lnTo>
                <a:lnTo>
                  <a:pt x="397" y="121"/>
                </a:lnTo>
                <a:lnTo>
                  <a:pt x="391" y="124"/>
                </a:lnTo>
                <a:lnTo>
                  <a:pt x="386" y="124"/>
                </a:lnTo>
                <a:lnTo>
                  <a:pt x="380" y="124"/>
                </a:lnTo>
                <a:lnTo>
                  <a:pt x="374" y="122"/>
                </a:lnTo>
                <a:lnTo>
                  <a:pt x="371" y="121"/>
                </a:lnTo>
                <a:lnTo>
                  <a:pt x="366" y="120"/>
                </a:lnTo>
                <a:lnTo>
                  <a:pt x="366" y="119"/>
                </a:lnTo>
                <a:lnTo>
                  <a:pt x="365" y="119"/>
                </a:lnTo>
                <a:lnTo>
                  <a:pt x="364" y="119"/>
                </a:lnTo>
                <a:lnTo>
                  <a:pt x="364" y="120"/>
                </a:lnTo>
                <a:lnTo>
                  <a:pt x="364" y="122"/>
                </a:lnTo>
                <a:lnTo>
                  <a:pt x="365" y="124"/>
                </a:lnTo>
                <a:lnTo>
                  <a:pt x="367" y="126"/>
                </a:lnTo>
                <a:lnTo>
                  <a:pt x="372" y="128"/>
                </a:lnTo>
                <a:lnTo>
                  <a:pt x="375" y="128"/>
                </a:lnTo>
                <a:lnTo>
                  <a:pt x="380" y="129"/>
                </a:lnTo>
                <a:lnTo>
                  <a:pt x="392" y="129"/>
                </a:lnTo>
                <a:lnTo>
                  <a:pt x="406" y="129"/>
                </a:lnTo>
                <a:lnTo>
                  <a:pt x="410" y="129"/>
                </a:lnTo>
                <a:lnTo>
                  <a:pt x="414" y="129"/>
                </a:lnTo>
                <a:lnTo>
                  <a:pt x="416" y="130"/>
                </a:lnTo>
                <a:lnTo>
                  <a:pt x="419" y="130"/>
                </a:lnTo>
                <a:lnTo>
                  <a:pt x="420" y="132"/>
                </a:lnTo>
                <a:lnTo>
                  <a:pt x="420" y="133"/>
                </a:lnTo>
                <a:lnTo>
                  <a:pt x="420" y="135"/>
                </a:lnTo>
                <a:lnTo>
                  <a:pt x="417" y="136"/>
                </a:lnTo>
                <a:lnTo>
                  <a:pt x="416" y="137"/>
                </a:lnTo>
                <a:lnTo>
                  <a:pt x="414" y="137"/>
                </a:lnTo>
                <a:lnTo>
                  <a:pt x="408" y="136"/>
                </a:lnTo>
                <a:lnTo>
                  <a:pt x="405" y="135"/>
                </a:lnTo>
                <a:lnTo>
                  <a:pt x="394" y="134"/>
                </a:lnTo>
                <a:lnTo>
                  <a:pt x="381" y="134"/>
                </a:lnTo>
                <a:lnTo>
                  <a:pt x="375" y="134"/>
                </a:lnTo>
                <a:lnTo>
                  <a:pt x="367" y="133"/>
                </a:lnTo>
                <a:lnTo>
                  <a:pt x="363" y="133"/>
                </a:lnTo>
                <a:lnTo>
                  <a:pt x="359" y="133"/>
                </a:lnTo>
                <a:lnTo>
                  <a:pt x="356" y="134"/>
                </a:lnTo>
                <a:lnTo>
                  <a:pt x="354" y="136"/>
                </a:lnTo>
                <a:lnTo>
                  <a:pt x="356" y="136"/>
                </a:lnTo>
                <a:lnTo>
                  <a:pt x="358" y="137"/>
                </a:lnTo>
                <a:lnTo>
                  <a:pt x="361" y="138"/>
                </a:lnTo>
                <a:lnTo>
                  <a:pt x="361" y="141"/>
                </a:lnTo>
                <a:lnTo>
                  <a:pt x="358" y="142"/>
                </a:lnTo>
                <a:lnTo>
                  <a:pt x="355" y="143"/>
                </a:lnTo>
                <a:lnTo>
                  <a:pt x="353" y="145"/>
                </a:lnTo>
                <a:lnTo>
                  <a:pt x="353" y="146"/>
                </a:lnTo>
                <a:lnTo>
                  <a:pt x="354" y="147"/>
                </a:lnTo>
                <a:lnTo>
                  <a:pt x="356" y="147"/>
                </a:lnTo>
                <a:lnTo>
                  <a:pt x="359" y="149"/>
                </a:lnTo>
                <a:lnTo>
                  <a:pt x="362" y="150"/>
                </a:lnTo>
                <a:lnTo>
                  <a:pt x="356" y="151"/>
                </a:lnTo>
                <a:lnTo>
                  <a:pt x="347" y="151"/>
                </a:lnTo>
                <a:lnTo>
                  <a:pt x="344" y="151"/>
                </a:lnTo>
                <a:lnTo>
                  <a:pt x="340" y="151"/>
                </a:lnTo>
                <a:lnTo>
                  <a:pt x="337" y="152"/>
                </a:lnTo>
                <a:lnTo>
                  <a:pt x="336" y="153"/>
                </a:lnTo>
                <a:lnTo>
                  <a:pt x="338" y="158"/>
                </a:lnTo>
                <a:lnTo>
                  <a:pt x="340" y="162"/>
                </a:lnTo>
                <a:lnTo>
                  <a:pt x="342" y="166"/>
                </a:lnTo>
                <a:lnTo>
                  <a:pt x="345" y="167"/>
                </a:lnTo>
                <a:lnTo>
                  <a:pt x="347" y="168"/>
                </a:lnTo>
                <a:lnTo>
                  <a:pt x="350" y="169"/>
                </a:lnTo>
                <a:lnTo>
                  <a:pt x="365" y="171"/>
                </a:lnTo>
                <a:lnTo>
                  <a:pt x="380" y="171"/>
                </a:lnTo>
                <a:lnTo>
                  <a:pt x="386" y="171"/>
                </a:lnTo>
                <a:lnTo>
                  <a:pt x="392" y="171"/>
                </a:lnTo>
                <a:lnTo>
                  <a:pt x="396" y="171"/>
                </a:lnTo>
                <a:lnTo>
                  <a:pt x="399" y="171"/>
                </a:lnTo>
                <a:lnTo>
                  <a:pt x="403" y="174"/>
                </a:lnTo>
                <a:lnTo>
                  <a:pt x="405" y="175"/>
                </a:lnTo>
                <a:lnTo>
                  <a:pt x="386" y="175"/>
                </a:lnTo>
                <a:lnTo>
                  <a:pt x="365" y="174"/>
                </a:lnTo>
                <a:lnTo>
                  <a:pt x="345" y="175"/>
                </a:lnTo>
                <a:lnTo>
                  <a:pt x="325" y="176"/>
                </a:lnTo>
                <a:lnTo>
                  <a:pt x="323" y="177"/>
                </a:lnTo>
                <a:lnTo>
                  <a:pt x="320" y="177"/>
                </a:lnTo>
                <a:lnTo>
                  <a:pt x="318" y="175"/>
                </a:lnTo>
                <a:lnTo>
                  <a:pt x="317" y="172"/>
                </a:lnTo>
                <a:lnTo>
                  <a:pt x="314" y="171"/>
                </a:lnTo>
                <a:lnTo>
                  <a:pt x="312" y="172"/>
                </a:lnTo>
                <a:lnTo>
                  <a:pt x="311" y="175"/>
                </a:lnTo>
                <a:lnTo>
                  <a:pt x="309" y="177"/>
                </a:lnTo>
                <a:lnTo>
                  <a:pt x="306" y="184"/>
                </a:lnTo>
                <a:lnTo>
                  <a:pt x="303" y="190"/>
                </a:lnTo>
                <a:lnTo>
                  <a:pt x="299" y="192"/>
                </a:lnTo>
                <a:lnTo>
                  <a:pt x="297" y="194"/>
                </a:lnTo>
                <a:lnTo>
                  <a:pt x="293" y="196"/>
                </a:lnTo>
                <a:lnTo>
                  <a:pt x="292" y="200"/>
                </a:lnTo>
                <a:lnTo>
                  <a:pt x="296" y="200"/>
                </a:lnTo>
                <a:lnTo>
                  <a:pt x="298" y="201"/>
                </a:lnTo>
                <a:lnTo>
                  <a:pt x="299" y="202"/>
                </a:lnTo>
                <a:lnTo>
                  <a:pt x="300" y="204"/>
                </a:lnTo>
                <a:lnTo>
                  <a:pt x="300" y="207"/>
                </a:lnTo>
                <a:lnTo>
                  <a:pt x="300" y="209"/>
                </a:lnTo>
                <a:lnTo>
                  <a:pt x="299" y="210"/>
                </a:lnTo>
                <a:lnTo>
                  <a:pt x="297" y="210"/>
                </a:lnTo>
                <a:lnTo>
                  <a:pt x="293" y="208"/>
                </a:lnTo>
                <a:lnTo>
                  <a:pt x="289" y="207"/>
                </a:lnTo>
                <a:lnTo>
                  <a:pt x="288" y="208"/>
                </a:lnTo>
                <a:lnTo>
                  <a:pt x="288" y="208"/>
                </a:lnTo>
                <a:lnTo>
                  <a:pt x="288" y="209"/>
                </a:lnTo>
                <a:lnTo>
                  <a:pt x="289" y="210"/>
                </a:lnTo>
                <a:lnTo>
                  <a:pt x="291" y="211"/>
                </a:lnTo>
                <a:lnTo>
                  <a:pt x="293" y="211"/>
                </a:lnTo>
                <a:lnTo>
                  <a:pt x="299" y="215"/>
                </a:lnTo>
                <a:lnTo>
                  <a:pt x="305" y="216"/>
                </a:lnTo>
                <a:lnTo>
                  <a:pt x="311" y="218"/>
                </a:lnTo>
                <a:lnTo>
                  <a:pt x="317" y="218"/>
                </a:lnTo>
                <a:lnTo>
                  <a:pt x="332" y="218"/>
                </a:lnTo>
                <a:lnTo>
                  <a:pt x="347" y="218"/>
                </a:lnTo>
                <a:lnTo>
                  <a:pt x="353" y="217"/>
                </a:lnTo>
                <a:lnTo>
                  <a:pt x="357" y="218"/>
                </a:lnTo>
                <a:lnTo>
                  <a:pt x="359" y="220"/>
                </a:lnTo>
                <a:lnTo>
                  <a:pt x="361" y="225"/>
                </a:lnTo>
                <a:lnTo>
                  <a:pt x="363" y="227"/>
                </a:lnTo>
                <a:lnTo>
                  <a:pt x="366" y="228"/>
                </a:lnTo>
                <a:lnTo>
                  <a:pt x="370" y="227"/>
                </a:lnTo>
                <a:lnTo>
                  <a:pt x="372" y="226"/>
                </a:lnTo>
                <a:lnTo>
                  <a:pt x="379" y="225"/>
                </a:lnTo>
                <a:lnTo>
                  <a:pt x="384" y="225"/>
                </a:lnTo>
                <a:lnTo>
                  <a:pt x="389" y="227"/>
                </a:lnTo>
                <a:lnTo>
                  <a:pt x="395" y="230"/>
                </a:lnTo>
                <a:lnTo>
                  <a:pt x="399" y="234"/>
                </a:lnTo>
                <a:lnTo>
                  <a:pt x="403" y="237"/>
                </a:lnTo>
                <a:lnTo>
                  <a:pt x="407" y="241"/>
                </a:lnTo>
                <a:lnTo>
                  <a:pt x="413" y="242"/>
                </a:lnTo>
                <a:lnTo>
                  <a:pt x="412" y="244"/>
                </a:lnTo>
                <a:lnTo>
                  <a:pt x="411" y="245"/>
                </a:lnTo>
                <a:lnTo>
                  <a:pt x="410" y="245"/>
                </a:lnTo>
                <a:lnTo>
                  <a:pt x="407" y="246"/>
                </a:lnTo>
                <a:lnTo>
                  <a:pt x="404" y="245"/>
                </a:lnTo>
                <a:lnTo>
                  <a:pt x="399" y="244"/>
                </a:lnTo>
                <a:lnTo>
                  <a:pt x="394" y="242"/>
                </a:lnTo>
                <a:lnTo>
                  <a:pt x="389" y="241"/>
                </a:lnTo>
                <a:lnTo>
                  <a:pt x="386" y="240"/>
                </a:lnTo>
                <a:lnTo>
                  <a:pt x="383" y="240"/>
                </a:lnTo>
                <a:lnTo>
                  <a:pt x="382" y="242"/>
                </a:lnTo>
                <a:lnTo>
                  <a:pt x="381" y="244"/>
                </a:lnTo>
                <a:lnTo>
                  <a:pt x="379" y="245"/>
                </a:lnTo>
                <a:lnTo>
                  <a:pt x="377" y="245"/>
                </a:lnTo>
                <a:lnTo>
                  <a:pt x="374" y="245"/>
                </a:lnTo>
                <a:lnTo>
                  <a:pt x="372" y="245"/>
                </a:lnTo>
                <a:lnTo>
                  <a:pt x="370" y="246"/>
                </a:lnTo>
                <a:lnTo>
                  <a:pt x="370" y="250"/>
                </a:lnTo>
                <a:lnTo>
                  <a:pt x="366" y="247"/>
                </a:lnTo>
                <a:lnTo>
                  <a:pt x="363" y="247"/>
                </a:lnTo>
                <a:lnTo>
                  <a:pt x="358" y="247"/>
                </a:lnTo>
                <a:lnTo>
                  <a:pt x="355" y="247"/>
                </a:lnTo>
                <a:lnTo>
                  <a:pt x="346" y="245"/>
                </a:lnTo>
                <a:lnTo>
                  <a:pt x="336" y="244"/>
                </a:lnTo>
                <a:lnTo>
                  <a:pt x="325" y="244"/>
                </a:lnTo>
                <a:lnTo>
                  <a:pt x="316" y="244"/>
                </a:lnTo>
                <a:lnTo>
                  <a:pt x="314" y="245"/>
                </a:lnTo>
                <a:lnTo>
                  <a:pt x="312" y="246"/>
                </a:lnTo>
                <a:lnTo>
                  <a:pt x="312" y="247"/>
                </a:lnTo>
                <a:lnTo>
                  <a:pt x="314" y="249"/>
                </a:lnTo>
                <a:lnTo>
                  <a:pt x="322" y="250"/>
                </a:lnTo>
                <a:lnTo>
                  <a:pt x="331" y="251"/>
                </a:lnTo>
                <a:lnTo>
                  <a:pt x="331" y="252"/>
                </a:lnTo>
                <a:lnTo>
                  <a:pt x="332" y="253"/>
                </a:lnTo>
                <a:lnTo>
                  <a:pt x="332" y="254"/>
                </a:lnTo>
                <a:lnTo>
                  <a:pt x="331" y="255"/>
                </a:lnTo>
                <a:lnTo>
                  <a:pt x="329" y="257"/>
                </a:lnTo>
                <a:lnTo>
                  <a:pt x="324" y="257"/>
                </a:lnTo>
                <a:lnTo>
                  <a:pt x="323" y="259"/>
                </a:lnTo>
                <a:lnTo>
                  <a:pt x="323" y="260"/>
                </a:lnTo>
                <a:lnTo>
                  <a:pt x="325" y="261"/>
                </a:lnTo>
                <a:lnTo>
                  <a:pt x="328" y="262"/>
                </a:lnTo>
                <a:lnTo>
                  <a:pt x="331" y="262"/>
                </a:lnTo>
                <a:lnTo>
                  <a:pt x="333" y="260"/>
                </a:lnTo>
                <a:lnTo>
                  <a:pt x="336" y="258"/>
                </a:lnTo>
                <a:lnTo>
                  <a:pt x="338" y="257"/>
                </a:lnTo>
                <a:lnTo>
                  <a:pt x="339" y="258"/>
                </a:lnTo>
                <a:lnTo>
                  <a:pt x="340" y="260"/>
                </a:lnTo>
                <a:lnTo>
                  <a:pt x="341" y="262"/>
                </a:lnTo>
                <a:lnTo>
                  <a:pt x="344" y="263"/>
                </a:lnTo>
                <a:lnTo>
                  <a:pt x="348" y="266"/>
                </a:lnTo>
                <a:lnTo>
                  <a:pt x="351" y="267"/>
                </a:lnTo>
                <a:lnTo>
                  <a:pt x="355" y="268"/>
                </a:lnTo>
                <a:lnTo>
                  <a:pt x="358" y="267"/>
                </a:lnTo>
                <a:lnTo>
                  <a:pt x="359" y="265"/>
                </a:lnTo>
                <a:lnTo>
                  <a:pt x="359" y="261"/>
                </a:lnTo>
                <a:lnTo>
                  <a:pt x="358" y="259"/>
                </a:lnTo>
                <a:lnTo>
                  <a:pt x="357" y="257"/>
                </a:lnTo>
                <a:lnTo>
                  <a:pt x="353" y="255"/>
                </a:lnTo>
                <a:lnTo>
                  <a:pt x="350" y="257"/>
                </a:lnTo>
                <a:lnTo>
                  <a:pt x="348" y="255"/>
                </a:lnTo>
                <a:lnTo>
                  <a:pt x="346" y="254"/>
                </a:lnTo>
                <a:lnTo>
                  <a:pt x="345" y="253"/>
                </a:lnTo>
                <a:lnTo>
                  <a:pt x="346" y="251"/>
                </a:lnTo>
                <a:lnTo>
                  <a:pt x="349" y="250"/>
                </a:lnTo>
                <a:lnTo>
                  <a:pt x="353" y="251"/>
                </a:lnTo>
                <a:lnTo>
                  <a:pt x="357" y="252"/>
                </a:lnTo>
                <a:lnTo>
                  <a:pt x="361" y="252"/>
                </a:lnTo>
                <a:lnTo>
                  <a:pt x="371" y="253"/>
                </a:lnTo>
                <a:lnTo>
                  <a:pt x="381" y="254"/>
                </a:lnTo>
                <a:lnTo>
                  <a:pt x="383" y="255"/>
                </a:lnTo>
                <a:lnTo>
                  <a:pt x="384" y="257"/>
                </a:lnTo>
                <a:lnTo>
                  <a:pt x="384" y="259"/>
                </a:lnTo>
                <a:lnTo>
                  <a:pt x="383" y="261"/>
                </a:lnTo>
                <a:lnTo>
                  <a:pt x="384" y="265"/>
                </a:lnTo>
                <a:lnTo>
                  <a:pt x="387" y="267"/>
                </a:lnTo>
                <a:lnTo>
                  <a:pt x="391" y="268"/>
                </a:lnTo>
                <a:lnTo>
                  <a:pt x="396" y="269"/>
                </a:lnTo>
                <a:lnTo>
                  <a:pt x="405" y="270"/>
                </a:lnTo>
                <a:lnTo>
                  <a:pt x="412" y="271"/>
                </a:lnTo>
                <a:lnTo>
                  <a:pt x="419" y="273"/>
                </a:lnTo>
                <a:lnTo>
                  <a:pt x="423" y="275"/>
                </a:lnTo>
                <a:lnTo>
                  <a:pt x="424" y="278"/>
                </a:lnTo>
                <a:lnTo>
                  <a:pt x="423" y="280"/>
                </a:lnTo>
                <a:lnTo>
                  <a:pt x="420" y="280"/>
                </a:lnTo>
                <a:lnTo>
                  <a:pt x="417" y="279"/>
                </a:lnTo>
                <a:lnTo>
                  <a:pt x="413" y="279"/>
                </a:lnTo>
                <a:lnTo>
                  <a:pt x="410" y="280"/>
                </a:lnTo>
                <a:lnTo>
                  <a:pt x="415" y="283"/>
                </a:lnTo>
                <a:lnTo>
                  <a:pt x="420" y="285"/>
                </a:lnTo>
                <a:lnTo>
                  <a:pt x="425" y="287"/>
                </a:lnTo>
                <a:lnTo>
                  <a:pt x="430" y="286"/>
                </a:lnTo>
                <a:lnTo>
                  <a:pt x="430" y="285"/>
                </a:lnTo>
                <a:lnTo>
                  <a:pt x="430" y="284"/>
                </a:lnTo>
                <a:lnTo>
                  <a:pt x="430" y="283"/>
                </a:lnTo>
                <a:lnTo>
                  <a:pt x="432" y="282"/>
                </a:lnTo>
                <a:lnTo>
                  <a:pt x="433" y="283"/>
                </a:lnTo>
                <a:lnTo>
                  <a:pt x="433" y="284"/>
                </a:lnTo>
                <a:lnTo>
                  <a:pt x="432" y="285"/>
                </a:lnTo>
                <a:lnTo>
                  <a:pt x="430" y="286"/>
                </a:lnTo>
                <a:lnTo>
                  <a:pt x="432" y="286"/>
                </a:lnTo>
                <a:lnTo>
                  <a:pt x="433" y="285"/>
                </a:lnTo>
                <a:lnTo>
                  <a:pt x="435" y="285"/>
                </a:lnTo>
                <a:lnTo>
                  <a:pt x="435" y="284"/>
                </a:lnTo>
                <a:lnTo>
                  <a:pt x="436" y="285"/>
                </a:lnTo>
                <a:lnTo>
                  <a:pt x="437" y="285"/>
                </a:lnTo>
                <a:lnTo>
                  <a:pt x="439" y="286"/>
                </a:lnTo>
                <a:lnTo>
                  <a:pt x="443" y="287"/>
                </a:lnTo>
                <a:lnTo>
                  <a:pt x="446" y="287"/>
                </a:lnTo>
                <a:lnTo>
                  <a:pt x="449" y="287"/>
                </a:lnTo>
                <a:lnTo>
                  <a:pt x="463" y="291"/>
                </a:lnTo>
                <a:lnTo>
                  <a:pt x="478" y="293"/>
                </a:lnTo>
                <a:lnTo>
                  <a:pt x="491" y="296"/>
                </a:lnTo>
                <a:lnTo>
                  <a:pt x="505" y="299"/>
                </a:lnTo>
                <a:lnTo>
                  <a:pt x="520" y="301"/>
                </a:lnTo>
                <a:lnTo>
                  <a:pt x="534" y="302"/>
                </a:lnTo>
                <a:lnTo>
                  <a:pt x="532" y="305"/>
                </a:lnTo>
                <a:lnTo>
                  <a:pt x="531" y="309"/>
                </a:lnTo>
                <a:lnTo>
                  <a:pt x="529" y="311"/>
                </a:lnTo>
                <a:lnTo>
                  <a:pt x="526" y="313"/>
                </a:lnTo>
                <a:lnTo>
                  <a:pt x="522" y="315"/>
                </a:lnTo>
                <a:lnTo>
                  <a:pt x="519" y="315"/>
                </a:lnTo>
                <a:lnTo>
                  <a:pt x="517" y="313"/>
                </a:lnTo>
                <a:lnTo>
                  <a:pt x="515" y="312"/>
                </a:lnTo>
                <a:lnTo>
                  <a:pt x="514" y="312"/>
                </a:lnTo>
                <a:lnTo>
                  <a:pt x="513" y="312"/>
                </a:lnTo>
                <a:lnTo>
                  <a:pt x="509" y="311"/>
                </a:lnTo>
                <a:lnTo>
                  <a:pt x="504" y="310"/>
                </a:lnTo>
                <a:lnTo>
                  <a:pt x="501" y="309"/>
                </a:lnTo>
                <a:lnTo>
                  <a:pt x="497" y="309"/>
                </a:lnTo>
                <a:lnTo>
                  <a:pt x="495" y="310"/>
                </a:lnTo>
                <a:lnTo>
                  <a:pt x="494" y="311"/>
                </a:lnTo>
                <a:lnTo>
                  <a:pt x="493" y="312"/>
                </a:lnTo>
                <a:lnTo>
                  <a:pt x="494" y="313"/>
                </a:lnTo>
                <a:lnTo>
                  <a:pt x="497" y="313"/>
                </a:lnTo>
                <a:lnTo>
                  <a:pt x="498" y="312"/>
                </a:lnTo>
                <a:lnTo>
                  <a:pt x="501" y="312"/>
                </a:lnTo>
                <a:lnTo>
                  <a:pt x="503" y="313"/>
                </a:lnTo>
                <a:lnTo>
                  <a:pt x="505" y="316"/>
                </a:lnTo>
                <a:lnTo>
                  <a:pt x="504" y="318"/>
                </a:lnTo>
                <a:lnTo>
                  <a:pt x="503" y="319"/>
                </a:lnTo>
                <a:lnTo>
                  <a:pt x="502" y="319"/>
                </a:lnTo>
                <a:lnTo>
                  <a:pt x="499" y="319"/>
                </a:lnTo>
                <a:lnTo>
                  <a:pt x="497" y="320"/>
                </a:lnTo>
                <a:lnTo>
                  <a:pt x="496" y="320"/>
                </a:lnTo>
                <a:lnTo>
                  <a:pt x="495" y="321"/>
                </a:lnTo>
                <a:lnTo>
                  <a:pt x="490" y="323"/>
                </a:lnTo>
                <a:lnTo>
                  <a:pt x="486" y="323"/>
                </a:lnTo>
                <a:lnTo>
                  <a:pt x="481" y="323"/>
                </a:lnTo>
                <a:lnTo>
                  <a:pt x="476" y="320"/>
                </a:lnTo>
                <a:lnTo>
                  <a:pt x="465" y="318"/>
                </a:lnTo>
                <a:lnTo>
                  <a:pt x="455" y="317"/>
                </a:lnTo>
                <a:lnTo>
                  <a:pt x="457" y="320"/>
                </a:lnTo>
                <a:lnTo>
                  <a:pt x="462" y="321"/>
                </a:lnTo>
                <a:lnTo>
                  <a:pt x="465" y="323"/>
                </a:lnTo>
                <a:lnTo>
                  <a:pt x="470" y="324"/>
                </a:lnTo>
                <a:lnTo>
                  <a:pt x="464" y="327"/>
                </a:lnTo>
                <a:lnTo>
                  <a:pt x="458" y="329"/>
                </a:lnTo>
                <a:lnTo>
                  <a:pt x="455" y="332"/>
                </a:lnTo>
                <a:lnTo>
                  <a:pt x="449" y="333"/>
                </a:lnTo>
                <a:lnTo>
                  <a:pt x="445" y="333"/>
                </a:lnTo>
                <a:lnTo>
                  <a:pt x="440" y="332"/>
                </a:lnTo>
                <a:lnTo>
                  <a:pt x="429" y="329"/>
                </a:lnTo>
                <a:lnTo>
                  <a:pt x="417" y="326"/>
                </a:lnTo>
                <a:lnTo>
                  <a:pt x="406" y="326"/>
                </a:lnTo>
                <a:lnTo>
                  <a:pt x="395" y="325"/>
                </a:lnTo>
                <a:lnTo>
                  <a:pt x="384" y="321"/>
                </a:lnTo>
                <a:lnTo>
                  <a:pt x="374" y="318"/>
                </a:lnTo>
                <a:lnTo>
                  <a:pt x="365" y="317"/>
                </a:lnTo>
                <a:lnTo>
                  <a:pt x="357" y="316"/>
                </a:lnTo>
                <a:lnTo>
                  <a:pt x="350" y="311"/>
                </a:lnTo>
                <a:lnTo>
                  <a:pt x="345" y="307"/>
                </a:lnTo>
                <a:lnTo>
                  <a:pt x="340" y="307"/>
                </a:lnTo>
                <a:lnTo>
                  <a:pt x="334" y="307"/>
                </a:lnTo>
                <a:lnTo>
                  <a:pt x="329" y="304"/>
                </a:lnTo>
                <a:lnTo>
                  <a:pt x="323" y="302"/>
                </a:lnTo>
                <a:lnTo>
                  <a:pt x="324" y="305"/>
                </a:lnTo>
                <a:lnTo>
                  <a:pt x="325" y="309"/>
                </a:lnTo>
                <a:lnTo>
                  <a:pt x="325" y="313"/>
                </a:lnTo>
                <a:lnTo>
                  <a:pt x="324" y="316"/>
                </a:lnTo>
                <a:lnTo>
                  <a:pt x="320" y="319"/>
                </a:lnTo>
                <a:lnTo>
                  <a:pt x="316" y="319"/>
                </a:lnTo>
                <a:lnTo>
                  <a:pt x="313" y="318"/>
                </a:lnTo>
                <a:lnTo>
                  <a:pt x="309" y="316"/>
                </a:lnTo>
                <a:lnTo>
                  <a:pt x="307" y="318"/>
                </a:lnTo>
                <a:lnTo>
                  <a:pt x="305" y="320"/>
                </a:lnTo>
                <a:lnTo>
                  <a:pt x="305" y="321"/>
                </a:lnTo>
                <a:lnTo>
                  <a:pt x="305" y="324"/>
                </a:lnTo>
                <a:lnTo>
                  <a:pt x="306" y="325"/>
                </a:lnTo>
                <a:lnTo>
                  <a:pt x="307" y="326"/>
                </a:lnTo>
                <a:lnTo>
                  <a:pt x="311" y="325"/>
                </a:lnTo>
                <a:lnTo>
                  <a:pt x="313" y="326"/>
                </a:lnTo>
                <a:lnTo>
                  <a:pt x="314" y="330"/>
                </a:lnTo>
                <a:lnTo>
                  <a:pt x="314" y="334"/>
                </a:lnTo>
                <a:lnTo>
                  <a:pt x="320" y="329"/>
                </a:lnTo>
                <a:lnTo>
                  <a:pt x="325" y="327"/>
                </a:lnTo>
                <a:lnTo>
                  <a:pt x="331" y="329"/>
                </a:lnTo>
                <a:lnTo>
                  <a:pt x="336" y="333"/>
                </a:lnTo>
                <a:lnTo>
                  <a:pt x="338" y="332"/>
                </a:lnTo>
                <a:lnTo>
                  <a:pt x="339" y="332"/>
                </a:lnTo>
                <a:lnTo>
                  <a:pt x="344" y="332"/>
                </a:lnTo>
                <a:lnTo>
                  <a:pt x="348" y="330"/>
                </a:lnTo>
                <a:lnTo>
                  <a:pt x="356" y="330"/>
                </a:lnTo>
                <a:lnTo>
                  <a:pt x="364" y="330"/>
                </a:lnTo>
                <a:lnTo>
                  <a:pt x="371" y="329"/>
                </a:lnTo>
                <a:lnTo>
                  <a:pt x="378" y="329"/>
                </a:lnTo>
                <a:lnTo>
                  <a:pt x="383" y="330"/>
                </a:lnTo>
                <a:lnTo>
                  <a:pt x="389" y="332"/>
                </a:lnTo>
                <a:lnTo>
                  <a:pt x="394" y="333"/>
                </a:lnTo>
                <a:lnTo>
                  <a:pt x="397" y="333"/>
                </a:lnTo>
                <a:lnTo>
                  <a:pt x="399" y="334"/>
                </a:lnTo>
                <a:lnTo>
                  <a:pt x="400" y="335"/>
                </a:lnTo>
                <a:lnTo>
                  <a:pt x="400" y="337"/>
                </a:lnTo>
                <a:lnTo>
                  <a:pt x="400" y="340"/>
                </a:lnTo>
                <a:lnTo>
                  <a:pt x="406" y="340"/>
                </a:lnTo>
                <a:lnTo>
                  <a:pt x="411" y="340"/>
                </a:lnTo>
                <a:lnTo>
                  <a:pt x="415" y="338"/>
                </a:lnTo>
                <a:lnTo>
                  <a:pt x="419" y="335"/>
                </a:lnTo>
                <a:lnTo>
                  <a:pt x="419" y="340"/>
                </a:lnTo>
                <a:lnTo>
                  <a:pt x="419" y="343"/>
                </a:lnTo>
                <a:lnTo>
                  <a:pt x="417" y="345"/>
                </a:lnTo>
                <a:lnTo>
                  <a:pt x="416" y="345"/>
                </a:lnTo>
                <a:lnTo>
                  <a:pt x="415" y="345"/>
                </a:lnTo>
                <a:lnTo>
                  <a:pt x="413" y="345"/>
                </a:lnTo>
                <a:lnTo>
                  <a:pt x="405" y="348"/>
                </a:lnTo>
                <a:lnTo>
                  <a:pt x="397" y="350"/>
                </a:lnTo>
                <a:lnTo>
                  <a:pt x="392" y="351"/>
                </a:lnTo>
                <a:lnTo>
                  <a:pt x="388" y="350"/>
                </a:lnTo>
                <a:lnTo>
                  <a:pt x="384" y="349"/>
                </a:lnTo>
                <a:lnTo>
                  <a:pt x="380" y="349"/>
                </a:lnTo>
                <a:lnTo>
                  <a:pt x="377" y="351"/>
                </a:lnTo>
                <a:lnTo>
                  <a:pt x="373" y="353"/>
                </a:lnTo>
                <a:lnTo>
                  <a:pt x="369" y="354"/>
                </a:lnTo>
                <a:lnTo>
                  <a:pt x="364" y="356"/>
                </a:lnTo>
                <a:lnTo>
                  <a:pt x="367" y="358"/>
                </a:lnTo>
                <a:lnTo>
                  <a:pt x="371" y="359"/>
                </a:lnTo>
                <a:lnTo>
                  <a:pt x="374" y="362"/>
                </a:lnTo>
                <a:lnTo>
                  <a:pt x="377" y="365"/>
                </a:lnTo>
                <a:lnTo>
                  <a:pt x="377" y="367"/>
                </a:lnTo>
                <a:lnTo>
                  <a:pt x="375" y="368"/>
                </a:lnTo>
                <a:lnTo>
                  <a:pt x="373" y="369"/>
                </a:lnTo>
                <a:lnTo>
                  <a:pt x="371" y="371"/>
                </a:lnTo>
                <a:lnTo>
                  <a:pt x="377" y="371"/>
                </a:lnTo>
                <a:lnTo>
                  <a:pt x="383" y="373"/>
                </a:lnTo>
                <a:lnTo>
                  <a:pt x="387" y="373"/>
                </a:lnTo>
                <a:lnTo>
                  <a:pt x="389" y="374"/>
                </a:lnTo>
                <a:lnTo>
                  <a:pt x="391" y="376"/>
                </a:lnTo>
                <a:lnTo>
                  <a:pt x="394" y="378"/>
                </a:lnTo>
                <a:lnTo>
                  <a:pt x="389" y="377"/>
                </a:lnTo>
                <a:lnTo>
                  <a:pt x="384" y="378"/>
                </a:lnTo>
                <a:lnTo>
                  <a:pt x="380" y="379"/>
                </a:lnTo>
                <a:lnTo>
                  <a:pt x="377" y="381"/>
                </a:lnTo>
                <a:lnTo>
                  <a:pt x="367" y="385"/>
                </a:lnTo>
                <a:lnTo>
                  <a:pt x="359" y="387"/>
                </a:lnTo>
                <a:lnTo>
                  <a:pt x="371" y="390"/>
                </a:lnTo>
                <a:lnTo>
                  <a:pt x="381" y="388"/>
                </a:lnTo>
                <a:lnTo>
                  <a:pt x="384" y="388"/>
                </a:lnTo>
                <a:lnTo>
                  <a:pt x="390" y="388"/>
                </a:lnTo>
                <a:lnTo>
                  <a:pt x="392" y="390"/>
                </a:lnTo>
                <a:lnTo>
                  <a:pt x="394" y="390"/>
                </a:lnTo>
                <a:lnTo>
                  <a:pt x="395" y="391"/>
                </a:lnTo>
                <a:lnTo>
                  <a:pt x="394" y="393"/>
                </a:lnTo>
                <a:lnTo>
                  <a:pt x="390" y="394"/>
                </a:lnTo>
                <a:lnTo>
                  <a:pt x="387" y="394"/>
                </a:lnTo>
                <a:lnTo>
                  <a:pt x="382" y="396"/>
                </a:lnTo>
                <a:lnTo>
                  <a:pt x="379" y="398"/>
                </a:lnTo>
                <a:lnTo>
                  <a:pt x="371" y="403"/>
                </a:lnTo>
                <a:lnTo>
                  <a:pt x="363" y="407"/>
                </a:lnTo>
                <a:lnTo>
                  <a:pt x="359" y="408"/>
                </a:lnTo>
                <a:lnTo>
                  <a:pt x="358" y="410"/>
                </a:lnTo>
                <a:lnTo>
                  <a:pt x="358" y="412"/>
                </a:lnTo>
                <a:lnTo>
                  <a:pt x="356" y="415"/>
                </a:lnTo>
                <a:lnTo>
                  <a:pt x="348" y="418"/>
                </a:lnTo>
                <a:lnTo>
                  <a:pt x="340" y="420"/>
                </a:lnTo>
                <a:lnTo>
                  <a:pt x="330" y="424"/>
                </a:lnTo>
                <a:lnTo>
                  <a:pt x="321" y="427"/>
                </a:lnTo>
                <a:lnTo>
                  <a:pt x="316" y="429"/>
                </a:lnTo>
                <a:lnTo>
                  <a:pt x="313" y="431"/>
                </a:lnTo>
                <a:lnTo>
                  <a:pt x="312" y="432"/>
                </a:lnTo>
                <a:lnTo>
                  <a:pt x="309" y="432"/>
                </a:lnTo>
                <a:lnTo>
                  <a:pt x="308" y="431"/>
                </a:lnTo>
                <a:lnTo>
                  <a:pt x="306" y="429"/>
                </a:lnTo>
                <a:lnTo>
                  <a:pt x="303" y="434"/>
                </a:lnTo>
                <a:lnTo>
                  <a:pt x="299" y="436"/>
                </a:lnTo>
                <a:lnTo>
                  <a:pt x="293" y="439"/>
                </a:lnTo>
                <a:lnTo>
                  <a:pt x="289" y="441"/>
                </a:lnTo>
                <a:lnTo>
                  <a:pt x="277" y="446"/>
                </a:lnTo>
                <a:lnTo>
                  <a:pt x="267" y="453"/>
                </a:lnTo>
                <a:lnTo>
                  <a:pt x="275" y="453"/>
                </a:lnTo>
                <a:lnTo>
                  <a:pt x="282" y="453"/>
                </a:lnTo>
                <a:lnTo>
                  <a:pt x="274" y="459"/>
                </a:lnTo>
                <a:lnTo>
                  <a:pt x="265" y="465"/>
                </a:lnTo>
                <a:lnTo>
                  <a:pt x="255" y="468"/>
                </a:lnTo>
                <a:lnTo>
                  <a:pt x="246" y="473"/>
                </a:lnTo>
                <a:lnTo>
                  <a:pt x="235" y="477"/>
                </a:lnTo>
                <a:lnTo>
                  <a:pt x="224" y="482"/>
                </a:lnTo>
                <a:lnTo>
                  <a:pt x="214" y="486"/>
                </a:lnTo>
                <a:lnTo>
                  <a:pt x="204" y="492"/>
                </a:lnTo>
                <a:lnTo>
                  <a:pt x="193" y="495"/>
                </a:lnTo>
                <a:lnTo>
                  <a:pt x="184" y="500"/>
                </a:lnTo>
                <a:lnTo>
                  <a:pt x="176" y="504"/>
                </a:lnTo>
                <a:lnTo>
                  <a:pt x="168" y="507"/>
                </a:lnTo>
                <a:lnTo>
                  <a:pt x="158" y="509"/>
                </a:lnTo>
                <a:lnTo>
                  <a:pt x="149" y="512"/>
                </a:lnTo>
                <a:lnTo>
                  <a:pt x="139" y="517"/>
                </a:lnTo>
                <a:lnTo>
                  <a:pt x="131" y="523"/>
                </a:lnTo>
                <a:lnTo>
                  <a:pt x="123" y="528"/>
                </a:lnTo>
                <a:lnTo>
                  <a:pt x="115" y="533"/>
                </a:lnTo>
                <a:lnTo>
                  <a:pt x="107" y="536"/>
                </a:lnTo>
                <a:lnTo>
                  <a:pt x="98" y="541"/>
                </a:lnTo>
                <a:lnTo>
                  <a:pt x="83" y="552"/>
                </a:lnTo>
                <a:lnTo>
                  <a:pt x="68" y="564"/>
                </a:lnTo>
                <a:lnTo>
                  <a:pt x="51" y="575"/>
                </a:lnTo>
                <a:lnTo>
                  <a:pt x="34" y="587"/>
                </a:lnTo>
                <a:lnTo>
                  <a:pt x="26" y="592"/>
                </a:lnTo>
                <a:lnTo>
                  <a:pt x="19" y="598"/>
                </a:lnTo>
                <a:lnTo>
                  <a:pt x="15" y="603"/>
                </a:lnTo>
                <a:lnTo>
                  <a:pt x="11" y="607"/>
                </a:lnTo>
                <a:lnTo>
                  <a:pt x="8" y="608"/>
                </a:lnTo>
                <a:lnTo>
                  <a:pt x="5" y="609"/>
                </a:lnTo>
                <a:lnTo>
                  <a:pt x="4" y="610"/>
                </a:lnTo>
                <a:lnTo>
                  <a:pt x="3" y="611"/>
                </a:lnTo>
                <a:lnTo>
                  <a:pt x="4" y="612"/>
                </a:lnTo>
                <a:lnTo>
                  <a:pt x="4" y="615"/>
                </a:lnTo>
                <a:lnTo>
                  <a:pt x="7" y="617"/>
                </a:lnTo>
                <a:lnTo>
                  <a:pt x="8" y="617"/>
                </a:lnTo>
                <a:lnTo>
                  <a:pt x="9" y="617"/>
                </a:lnTo>
                <a:lnTo>
                  <a:pt x="10" y="615"/>
                </a:lnTo>
                <a:lnTo>
                  <a:pt x="11" y="612"/>
                </a:lnTo>
                <a:lnTo>
                  <a:pt x="12" y="610"/>
                </a:lnTo>
                <a:lnTo>
                  <a:pt x="15" y="610"/>
                </a:lnTo>
                <a:lnTo>
                  <a:pt x="16" y="610"/>
                </a:lnTo>
                <a:lnTo>
                  <a:pt x="16" y="611"/>
                </a:lnTo>
                <a:lnTo>
                  <a:pt x="16" y="614"/>
                </a:lnTo>
                <a:lnTo>
                  <a:pt x="15" y="617"/>
                </a:lnTo>
                <a:lnTo>
                  <a:pt x="12" y="619"/>
                </a:lnTo>
                <a:lnTo>
                  <a:pt x="5" y="625"/>
                </a:lnTo>
                <a:lnTo>
                  <a:pt x="0" y="630"/>
                </a:lnTo>
                <a:lnTo>
                  <a:pt x="7" y="630"/>
                </a:lnTo>
                <a:lnTo>
                  <a:pt x="15" y="630"/>
                </a:lnTo>
                <a:lnTo>
                  <a:pt x="18" y="630"/>
                </a:lnTo>
                <a:lnTo>
                  <a:pt x="21" y="627"/>
                </a:lnTo>
                <a:lnTo>
                  <a:pt x="24" y="625"/>
                </a:lnTo>
                <a:lnTo>
                  <a:pt x="26" y="623"/>
                </a:lnTo>
                <a:lnTo>
                  <a:pt x="28" y="620"/>
                </a:lnTo>
                <a:lnTo>
                  <a:pt x="32" y="619"/>
                </a:lnTo>
                <a:lnTo>
                  <a:pt x="35" y="619"/>
                </a:lnTo>
                <a:lnTo>
                  <a:pt x="38" y="619"/>
                </a:lnTo>
                <a:lnTo>
                  <a:pt x="41" y="620"/>
                </a:lnTo>
                <a:lnTo>
                  <a:pt x="43" y="622"/>
                </a:lnTo>
                <a:lnTo>
                  <a:pt x="45" y="624"/>
                </a:lnTo>
                <a:lnTo>
                  <a:pt x="45" y="627"/>
                </a:lnTo>
                <a:lnTo>
                  <a:pt x="50" y="625"/>
                </a:lnTo>
                <a:lnTo>
                  <a:pt x="54" y="623"/>
                </a:lnTo>
                <a:lnTo>
                  <a:pt x="58" y="618"/>
                </a:lnTo>
                <a:lnTo>
                  <a:pt x="59" y="612"/>
                </a:lnTo>
                <a:lnTo>
                  <a:pt x="59" y="616"/>
                </a:lnTo>
                <a:lnTo>
                  <a:pt x="60" y="619"/>
                </a:lnTo>
                <a:lnTo>
                  <a:pt x="62" y="618"/>
                </a:lnTo>
                <a:lnTo>
                  <a:pt x="66" y="617"/>
                </a:lnTo>
                <a:lnTo>
                  <a:pt x="70" y="617"/>
                </a:lnTo>
                <a:lnTo>
                  <a:pt x="75" y="617"/>
                </a:lnTo>
                <a:lnTo>
                  <a:pt x="74" y="619"/>
                </a:lnTo>
                <a:lnTo>
                  <a:pt x="71" y="622"/>
                </a:lnTo>
                <a:lnTo>
                  <a:pt x="70" y="624"/>
                </a:lnTo>
                <a:lnTo>
                  <a:pt x="70" y="626"/>
                </a:lnTo>
                <a:lnTo>
                  <a:pt x="75" y="630"/>
                </a:lnTo>
                <a:lnTo>
                  <a:pt x="81" y="633"/>
                </a:lnTo>
                <a:lnTo>
                  <a:pt x="78" y="633"/>
                </a:lnTo>
                <a:lnTo>
                  <a:pt x="79" y="634"/>
                </a:lnTo>
                <a:lnTo>
                  <a:pt x="79" y="636"/>
                </a:lnTo>
                <a:lnTo>
                  <a:pt x="81" y="637"/>
                </a:lnTo>
                <a:lnTo>
                  <a:pt x="82" y="640"/>
                </a:lnTo>
                <a:lnTo>
                  <a:pt x="82" y="641"/>
                </a:lnTo>
                <a:lnTo>
                  <a:pt x="81" y="643"/>
                </a:lnTo>
                <a:lnTo>
                  <a:pt x="78" y="644"/>
                </a:lnTo>
                <a:lnTo>
                  <a:pt x="73" y="647"/>
                </a:lnTo>
                <a:lnTo>
                  <a:pt x="67" y="649"/>
                </a:lnTo>
                <a:lnTo>
                  <a:pt x="65" y="650"/>
                </a:lnTo>
                <a:lnTo>
                  <a:pt x="64" y="651"/>
                </a:lnTo>
                <a:lnTo>
                  <a:pt x="64" y="653"/>
                </a:lnTo>
                <a:lnTo>
                  <a:pt x="64" y="658"/>
                </a:lnTo>
                <a:lnTo>
                  <a:pt x="65" y="656"/>
                </a:lnTo>
                <a:lnTo>
                  <a:pt x="67" y="652"/>
                </a:lnTo>
                <a:lnTo>
                  <a:pt x="68" y="650"/>
                </a:lnTo>
                <a:lnTo>
                  <a:pt x="69" y="650"/>
                </a:lnTo>
                <a:lnTo>
                  <a:pt x="70" y="650"/>
                </a:lnTo>
                <a:lnTo>
                  <a:pt x="73" y="652"/>
                </a:lnTo>
                <a:lnTo>
                  <a:pt x="71" y="656"/>
                </a:lnTo>
                <a:lnTo>
                  <a:pt x="70" y="659"/>
                </a:lnTo>
                <a:lnTo>
                  <a:pt x="68" y="660"/>
                </a:lnTo>
                <a:lnTo>
                  <a:pt x="65" y="661"/>
                </a:lnTo>
                <a:lnTo>
                  <a:pt x="58" y="665"/>
                </a:lnTo>
                <a:lnTo>
                  <a:pt x="52" y="669"/>
                </a:lnTo>
                <a:lnTo>
                  <a:pt x="48" y="670"/>
                </a:lnTo>
                <a:lnTo>
                  <a:pt x="44" y="672"/>
                </a:lnTo>
                <a:lnTo>
                  <a:pt x="43" y="674"/>
                </a:lnTo>
                <a:lnTo>
                  <a:pt x="42" y="675"/>
                </a:lnTo>
                <a:lnTo>
                  <a:pt x="43" y="677"/>
                </a:lnTo>
                <a:lnTo>
                  <a:pt x="45" y="680"/>
                </a:lnTo>
                <a:lnTo>
                  <a:pt x="38" y="680"/>
                </a:lnTo>
                <a:lnTo>
                  <a:pt x="33" y="681"/>
                </a:lnTo>
                <a:lnTo>
                  <a:pt x="28" y="683"/>
                </a:lnTo>
                <a:lnTo>
                  <a:pt x="25" y="688"/>
                </a:lnTo>
                <a:lnTo>
                  <a:pt x="25" y="690"/>
                </a:lnTo>
                <a:lnTo>
                  <a:pt x="26" y="691"/>
                </a:lnTo>
                <a:lnTo>
                  <a:pt x="29" y="691"/>
                </a:lnTo>
                <a:lnTo>
                  <a:pt x="32" y="691"/>
                </a:lnTo>
                <a:lnTo>
                  <a:pt x="35" y="691"/>
                </a:lnTo>
                <a:lnTo>
                  <a:pt x="37" y="692"/>
                </a:lnTo>
                <a:lnTo>
                  <a:pt x="41" y="692"/>
                </a:lnTo>
                <a:lnTo>
                  <a:pt x="43" y="694"/>
                </a:lnTo>
                <a:lnTo>
                  <a:pt x="43" y="692"/>
                </a:lnTo>
                <a:lnTo>
                  <a:pt x="42" y="690"/>
                </a:lnTo>
                <a:lnTo>
                  <a:pt x="40" y="689"/>
                </a:lnTo>
                <a:lnTo>
                  <a:pt x="37" y="686"/>
                </a:lnTo>
                <a:lnTo>
                  <a:pt x="43" y="685"/>
                </a:lnTo>
                <a:lnTo>
                  <a:pt x="48" y="685"/>
                </a:lnTo>
                <a:lnTo>
                  <a:pt x="50" y="684"/>
                </a:lnTo>
                <a:lnTo>
                  <a:pt x="52" y="683"/>
                </a:lnTo>
                <a:lnTo>
                  <a:pt x="53" y="684"/>
                </a:lnTo>
                <a:lnTo>
                  <a:pt x="54" y="685"/>
                </a:lnTo>
                <a:lnTo>
                  <a:pt x="58" y="685"/>
                </a:lnTo>
                <a:lnTo>
                  <a:pt x="61" y="686"/>
                </a:lnTo>
                <a:lnTo>
                  <a:pt x="65" y="685"/>
                </a:lnTo>
                <a:lnTo>
                  <a:pt x="68" y="683"/>
                </a:lnTo>
                <a:lnTo>
                  <a:pt x="66" y="683"/>
                </a:lnTo>
                <a:lnTo>
                  <a:pt x="62" y="683"/>
                </a:lnTo>
                <a:lnTo>
                  <a:pt x="61" y="683"/>
                </a:lnTo>
                <a:lnTo>
                  <a:pt x="61" y="682"/>
                </a:lnTo>
                <a:lnTo>
                  <a:pt x="61" y="681"/>
                </a:lnTo>
                <a:lnTo>
                  <a:pt x="62" y="680"/>
                </a:lnTo>
                <a:lnTo>
                  <a:pt x="66" y="680"/>
                </a:lnTo>
                <a:lnTo>
                  <a:pt x="68" y="678"/>
                </a:lnTo>
                <a:lnTo>
                  <a:pt x="69" y="680"/>
                </a:lnTo>
                <a:lnTo>
                  <a:pt x="70" y="681"/>
                </a:lnTo>
                <a:lnTo>
                  <a:pt x="71" y="677"/>
                </a:lnTo>
                <a:lnTo>
                  <a:pt x="74" y="675"/>
                </a:lnTo>
                <a:lnTo>
                  <a:pt x="74" y="674"/>
                </a:lnTo>
                <a:lnTo>
                  <a:pt x="75" y="672"/>
                </a:lnTo>
                <a:lnTo>
                  <a:pt x="77" y="672"/>
                </a:lnTo>
                <a:lnTo>
                  <a:pt x="79" y="670"/>
                </a:lnTo>
                <a:lnTo>
                  <a:pt x="81" y="669"/>
                </a:lnTo>
                <a:lnTo>
                  <a:pt x="84" y="667"/>
                </a:lnTo>
                <a:lnTo>
                  <a:pt x="85" y="666"/>
                </a:lnTo>
                <a:lnTo>
                  <a:pt x="86" y="666"/>
                </a:lnTo>
                <a:lnTo>
                  <a:pt x="87" y="666"/>
                </a:lnTo>
                <a:lnTo>
                  <a:pt x="89" y="668"/>
                </a:lnTo>
                <a:lnTo>
                  <a:pt x="89" y="669"/>
                </a:lnTo>
                <a:lnTo>
                  <a:pt x="87" y="670"/>
                </a:lnTo>
                <a:lnTo>
                  <a:pt x="86" y="672"/>
                </a:lnTo>
                <a:lnTo>
                  <a:pt x="85" y="673"/>
                </a:lnTo>
                <a:lnTo>
                  <a:pt x="82" y="674"/>
                </a:lnTo>
                <a:lnTo>
                  <a:pt x="79" y="675"/>
                </a:lnTo>
                <a:lnTo>
                  <a:pt x="78" y="675"/>
                </a:lnTo>
                <a:lnTo>
                  <a:pt x="78" y="676"/>
                </a:lnTo>
                <a:lnTo>
                  <a:pt x="78" y="677"/>
                </a:lnTo>
                <a:lnTo>
                  <a:pt x="79" y="678"/>
                </a:lnTo>
                <a:lnTo>
                  <a:pt x="79" y="681"/>
                </a:lnTo>
                <a:lnTo>
                  <a:pt x="81" y="682"/>
                </a:lnTo>
                <a:lnTo>
                  <a:pt x="81" y="683"/>
                </a:lnTo>
                <a:lnTo>
                  <a:pt x="78" y="684"/>
                </a:lnTo>
                <a:lnTo>
                  <a:pt x="79" y="685"/>
                </a:lnTo>
                <a:lnTo>
                  <a:pt x="83" y="685"/>
                </a:lnTo>
                <a:lnTo>
                  <a:pt x="86" y="684"/>
                </a:lnTo>
                <a:lnTo>
                  <a:pt x="90" y="683"/>
                </a:lnTo>
                <a:lnTo>
                  <a:pt x="98" y="680"/>
                </a:lnTo>
                <a:lnTo>
                  <a:pt x="103" y="678"/>
                </a:lnTo>
                <a:lnTo>
                  <a:pt x="110" y="680"/>
                </a:lnTo>
                <a:lnTo>
                  <a:pt x="116" y="678"/>
                </a:lnTo>
                <a:lnTo>
                  <a:pt x="122" y="675"/>
                </a:lnTo>
                <a:lnTo>
                  <a:pt x="128" y="672"/>
                </a:lnTo>
                <a:lnTo>
                  <a:pt x="135" y="670"/>
                </a:lnTo>
                <a:lnTo>
                  <a:pt x="142" y="669"/>
                </a:lnTo>
                <a:lnTo>
                  <a:pt x="149" y="667"/>
                </a:lnTo>
                <a:lnTo>
                  <a:pt x="155" y="664"/>
                </a:lnTo>
                <a:lnTo>
                  <a:pt x="161" y="660"/>
                </a:lnTo>
                <a:lnTo>
                  <a:pt x="167" y="657"/>
                </a:lnTo>
                <a:lnTo>
                  <a:pt x="171" y="656"/>
                </a:lnTo>
                <a:lnTo>
                  <a:pt x="175" y="656"/>
                </a:lnTo>
                <a:lnTo>
                  <a:pt x="178" y="656"/>
                </a:lnTo>
                <a:lnTo>
                  <a:pt x="182" y="657"/>
                </a:lnTo>
                <a:lnTo>
                  <a:pt x="177" y="661"/>
                </a:lnTo>
                <a:lnTo>
                  <a:pt x="172" y="664"/>
                </a:lnTo>
                <a:lnTo>
                  <a:pt x="165" y="668"/>
                </a:lnTo>
                <a:lnTo>
                  <a:pt x="158" y="672"/>
                </a:lnTo>
                <a:lnTo>
                  <a:pt x="152" y="676"/>
                </a:lnTo>
                <a:lnTo>
                  <a:pt x="145" y="680"/>
                </a:lnTo>
                <a:lnTo>
                  <a:pt x="139" y="683"/>
                </a:lnTo>
                <a:lnTo>
                  <a:pt x="131" y="685"/>
                </a:lnTo>
                <a:lnTo>
                  <a:pt x="126" y="686"/>
                </a:lnTo>
                <a:lnTo>
                  <a:pt x="122" y="690"/>
                </a:lnTo>
                <a:lnTo>
                  <a:pt x="119" y="691"/>
                </a:lnTo>
                <a:lnTo>
                  <a:pt x="117" y="692"/>
                </a:lnTo>
                <a:lnTo>
                  <a:pt x="115" y="693"/>
                </a:lnTo>
                <a:lnTo>
                  <a:pt x="111" y="694"/>
                </a:lnTo>
                <a:lnTo>
                  <a:pt x="110" y="695"/>
                </a:lnTo>
                <a:lnTo>
                  <a:pt x="109" y="697"/>
                </a:lnTo>
                <a:lnTo>
                  <a:pt x="108" y="697"/>
                </a:lnTo>
                <a:lnTo>
                  <a:pt x="106" y="697"/>
                </a:lnTo>
                <a:lnTo>
                  <a:pt x="105" y="697"/>
                </a:lnTo>
                <a:lnTo>
                  <a:pt x="103" y="697"/>
                </a:lnTo>
                <a:lnTo>
                  <a:pt x="103" y="698"/>
                </a:lnTo>
                <a:lnTo>
                  <a:pt x="103" y="701"/>
                </a:lnTo>
                <a:lnTo>
                  <a:pt x="106" y="700"/>
                </a:lnTo>
                <a:lnTo>
                  <a:pt x="107" y="700"/>
                </a:lnTo>
                <a:lnTo>
                  <a:pt x="106" y="700"/>
                </a:lnTo>
                <a:lnTo>
                  <a:pt x="103" y="700"/>
                </a:lnTo>
                <a:lnTo>
                  <a:pt x="99" y="700"/>
                </a:lnTo>
                <a:lnTo>
                  <a:pt x="99" y="700"/>
                </a:lnTo>
                <a:lnTo>
                  <a:pt x="98" y="701"/>
                </a:lnTo>
                <a:lnTo>
                  <a:pt x="97" y="703"/>
                </a:lnTo>
                <a:lnTo>
                  <a:pt x="94" y="703"/>
                </a:lnTo>
                <a:lnTo>
                  <a:pt x="92" y="705"/>
                </a:lnTo>
                <a:lnTo>
                  <a:pt x="87" y="707"/>
                </a:lnTo>
                <a:lnTo>
                  <a:pt x="82" y="708"/>
                </a:lnTo>
                <a:lnTo>
                  <a:pt x="76" y="710"/>
                </a:lnTo>
                <a:lnTo>
                  <a:pt x="71" y="713"/>
                </a:lnTo>
                <a:lnTo>
                  <a:pt x="68" y="716"/>
                </a:lnTo>
                <a:lnTo>
                  <a:pt x="64" y="719"/>
                </a:lnTo>
                <a:lnTo>
                  <a:pt x="69" y="717"/>
                </a:lnTo>
                <a:lnTo>
                  <a:pt x="76" y="717"/>
                </a:lnTo>
                <a:lnTo>
                  <a:pt x="68" y="723"/>
                </a:lnTo>
                <a:lnTo>
                  <a:pt x="60" y="726"/>
                </a:lnTo>
                <a:lnTo>
                  <a:pt x="46" y="733"/>
                </a:lnTo>
                <a:lnTo>
                  <a:pt x="34" y="740"/>
                </a:lnTo>
                <a:lnTo>
                  <a:pt x="37" y="741"/>
                </a:lnTo>
                <a:lnTo>
                  <a:pt x="41" y="743"/>
                </a:lnTo>
                <a:lnTo>
                  <a:pt x="43" y="743"/>
                </a:lnTo>
                <a:lnTo>
                  <a:pt x="45" y="743"/>
                </a:lnTo>
                <a:lnTo>
                  <a:pt x="46" y="743"/>
                </a:lnTo>
                <a:lnTo>
                  <a:pt x="48" y="742"/>
                </a:lnTo>
                <a:lnTo>
                  <a:pt x="48" y="740"/>
                </a:lnTo>
                <a:lnTo>
                  <a:pt x="46" y="738"/>
                </a:lnTo>
                <a:lnTo>
                  <a:pt x="46" y="736"/>
                </a:lnTo>
                <a:lnTo>
                  <a:pt x="45" y="735"/>
                </a:lnTo>
                <a:lnTo>
                  <a:pt x="46" y="735"/>
                </a:lnTo>
                <a:lnTo>
                  <a:pt x="48" y="735"/>
                </a:lnTo>
                <a:lnTo>
                  <a:pt x="51" y="736"/>
                </a:lnTo>
                <a:lnTo>
                  <a:pt x="53" y="740"/>
                </a:lnTo>
                <a:lnTo>
                  <a:pt x="58" y="740"/>
                </a:lnTo>
                <a:lnTo>
                  <a:pt x="61" y="740"/>
                </a:lnTo>
                <a:lnTo>
                  <a:pt x="62" y="742"/>
                </a:lnTo>
                <a:lnTo>
                  <a:pt x="66" y="743"/>
                </a:lnTo>
                <a:lnTo>
                  <a:pt x="68" y="742"/>
                </a:lnTo>
                <a:lnTo>
                  <a:pt x="71" y="741"/>
                </a:lnTo>
                <a:lnTo>
                  <a:pt x="82" y="736"/>
                </a:lnTo>
                <a:lnTo>
                  <a:pt x="92" y="732"/>
                </a:lnTo>
                <a:lnTo>
                  <a:pt x="102" y="728"/>
                </a:lnTo>
                <a:lnTo>
                  <a:pt x="112" y="724"/>
                </a:lnTo>
                <a:lnTo>
                  <a:pt x="123" y="719"/>
                </a:lnTo>
                <a:lnTo>
                  <a:pt x="133" y="714"/>
                </a:lnTo>
                <a:lnTo>
                  <a:pt x="138" y="711"/>
                </a:lnTo>
                <a:lnTo>
                  <a:pt x="143" y="709"/>
                </a:lnTo>
                <a:lnTo>
                  <a:pt x="149" y="707"/>
                </a:lnTo>
                <a:lnTo>
                  <a:pt x="155" y="707"/>
                </a:lnTo>
                <a:lnTo>
                  <a:pt x="152" y="711"/>
                </a:lnTo>
                <a:lnTo>
                  <a:pt x="150" y="715"/>
                </a:lnTo>
                <a:lnTo>
                  <a:pt x="152" y="717"/>
                </a:lnTo>
                <a:lnTo>
                  <a:pt x="155" y="717"/>
                </a:lnTo>
                <a:lnTo>
                  <a:pt x="157" y="717"/>
                </a:lnTo>
                <a:lnTo>
                  <a:pt x="159" y="717"/>
                </a:lnTo>
                <a:lnTo>
                  <a:pt x="164" y="715"/>
                </a:lnTo>
                <a:lnTo>
                  <a:pt x="168" y="711"/>
                </a:lnTo>
                <a:lnTo>
                  <a:pt x="174" y="709"/>
                </a:lnTo>
                <a:lnTo>
                  <a:pt x="178" y="707"/>
                </a:lnTo>
                <a:lnTo>
                  <a:pt x="183" y="706"/>
                </a:lnTo>
                <a:lnTo>
                  <a:pt x="189" y="705"/>
                </a:lnTo>
                <a:lnTo>
                  <a:pt x="192" y="706"/>
                </a:lnTo>
                <a:lnTo>
                  <a:pt x="197" y="707"/>
                </a:lnTo>
                <a:lnTo>
                  <a:pt x="198" y="707"/>
                </a:lnTo>
                <a:lnTo>
                  <a:pt x="200" y="707"/>
                </a:lnTo>
                <a:lnTo>
                  <a:pt x="202" y="707"/>
                </a:lnTo>
                <a:lnTo>
                  <a:pt x="204" y="706"/>
                </a:lnTo>
                <a:lnTo>
                  <a:pt x="202" y="702"/>
                </a:lnTo>
                <a:lnTo>
                  <a:pt x="204" y="698"/>
                </a:lnTo>
                <a:lnTo>
                  <a:pt x="206" y="697"/>
                </a:lnTo>
                <a:lnTo>
                  <a:pt x="209" y="695"/>
                </a:lnTo>
                <a:lnTo>
                  <a:pt x="208" y="694"/>
                </a:lnTo>
                <a:lnTo>
                  <a:pt x="208" y="693"/>
                </a:lnTo>
                <a:lnTo>
                  <a:pt x="209" y="691"/>
                </a:lnTo>
                <a:lnTo>
                  <a:pt x="210" y="691"/>
                </a:lnTo>
                <a:lnTo>
                  <a:pt x="211" y="693"/>
                </a:lnTo>
                <a:lnTo>
                  <a:pt x="211" y="694"/>
                </a:lnTo>
                <a:lnTo>
                  <a:pt x="210" y="695"/>
                </a:lnTo>
                <a:lnTo>
                  <a:pt x="209" y="695"/>
                </a:lnTo>
                <a:lnTo>
                  <a:pt x="209" y="699"/>
                </a:lnTo>
                <a:lnTo>
                  <a:pt x="210" y="701"/>
                </a:lnTo>
                <a:lnTo>
                  <a:pt x="217" y="700"/>
                </a:lnTo>
                <a:lnTo>
                  <a:pt x="224" y="699"/>
                </a:lnTo>
                <a:lnTo>
                  <a:pt x="223" y="698"/>
                </a:lnTo>
                <a:lnTo>
                  <a:pt x="222" y="694"/>
                </a:lnTo>
                <a:lnTo>
                  <a:pt x="227" y="695"/>
                </a:lnTo>
                <a:lnTo>
                  <a:pt x="233" y="695"/>
                </a:lnTo>
                <a:lnTo>
                  <a:pt x="238" y="693"/>
                </a:lnTo>
                <a:lnTo>
                  <a:pt x="243" y="691"/>
                </a:lnTo>
                <a:lnTo>
                  <a:pt x="256" y="686"/>
                </a:lnTo>
                <a:lnTo>
                  <a:pt x="268" y="682"/>
                </a:lnTo>
                <a:lnTo>
                  <a:pt x="273" y="680"/>
                </a:lnTo>
                <a:lnTo>
                  <a:pt x="281" y="678"/>
                </a:lnTo>
                <a:lnTo>
                  <a:pt x="283" y="676"/>
                </a:lnTo>
                <a:lnTo>
                  <a:pt x="287" y="675"/>
                </a:lnTo>
                <a:lnTo>
                  <a:pt x="289" y="674"/>
                </a:lnTo>
                <a:lnTo>
                  <a:pt x="290" y="672"/>
                </a:lnTo>
                <a:lnTo>
                  <a:pt x="290" y="669"/>
                </a:lnTo>
                <a:lnTo>
                  <a:pt x="289" y="667"/>
                </a:lnTo>
                <a:lnTo>
                  <a:pt x="288" y="667"/>
                </a:lnTo>
                <a:lnTo>
                  <a:pt x="285" y="668"/>
                </a:lnTo>
                <a:lnTo>
                  <a:pt x="281" y="670"/>
                </a:lnTo>
                <a:lnTo>
                  <a:pt x="279" y="673"/>
                </a:lnTo>
                <a:lnTo>
                  <a:pt x="270" y="676"/>
                </a:lnTo>
                <a:lnTo>
                  <a:pt x="260" y="678"/>
                </a:lnTo>
                <a:lnTo>
                  <a:pt x="258" y="680"/>
                </a:lnTo>
                <a:lnTo>
                  <a:pt x="256" y="680"/>
                </a:lnTo>
                <a:lnTo>
                  <a:pt x="255" y="677"/>
                </a:lnTo>
                <a:lnTo>
                  <a:pt x="255" y="676"/>
                </a:lnTo>
                <a:lnTo>
                  <a:pt x="256" y="675"/>
                </a:lnTo>
                <a:lnTo>
                  <a:pt x="258" y="674"/>
                </a:lnTo>
                <a:lnTo>
                  <a:pt x="263" y="672"/>
                </a:lnTo>
                <a:lnTo>
                  <a:pt x="268" y="670"/>
                </a:lnTo>
                <a:lnTo>
                  <a:pt x="274" y="668"/>
                </a:lnTo>
                <a:lnTo>
                  <a:pt x="280" y="665"/>
                </a:lnTo>
                <a:lnTo>
                  <a:pt x="284" y="662"/>
                </a:lnTo>
                <a:lnTo>
                  <a:pt x="289" y="659"/>
                </a:lnTo>
                <a:lnTo>
                  <a:pt x="292" y="658"/>
                </a:lnTo>
                <a:lnTo>
                  <a:pt x="295" y="657"/>
                </a:lnTo>
                <a:lnTo>
                  <a:pt x="297" y="657"/>
                </a:lnTo>
                <a:lnTo>
                  <a:pt x="299" y="658"/>
                </a:lnTo>
                <a:lnTo>
                  <a:pt x="298" y="660"/>
                </a:lnTo>
                <a:lnTo>
                  <a:pt x="297" y="664"/>
                </a:lnTo>
                <a:lnTo>
                  <a:pt x="295" y="666"/>
                </a:lnTo>
                <a:lnTo>
                  <a:pt x="293" y="668"/>
                </a:lnTo>
                <a:lnTo>
                  <a:pt x="292" y="669"/>
                </a:lnTo>
                <a:lnTo>
                  <a:pt x="292" y="670"/>
                </a:lnTo>
                <a:lnTo>
                  <a:pt x="293" y="672"/>
                </a:lnTo>
                <a:lnTo>
                  <a:pt x="295" y="673"/>
                </a:lnTo>
                <a:lnTo>
                  <a:pt x="299" y="674"/>
                </a:lnTo>
                <a:lnTo>
                  <a:pt x="304" y="674"/>
                </a:lnTo>
                <a:lnTo>
                  <a:pt x="309" y="677"/>
                </a:lnTo>
                <a:lnTo>
                  <a:pt x="314" y="680"/>
                </a:lnTo>
                <a:lnTo>
                  <a:pt x="312" y="680"/>
                </a:lnTo>
                <a:lnTo>
                  <a:pt x="309" y="681"/>
                </a:lnTo>
                <a:lnTo>
                  <a:pt x="309" y="683"/>
                </a:lnTo>
                <a:lnTo>
                  <a:pt x="311" y="683"/>
                </a:lnTo>
                <a:lnTo>
                  <a:pt x="312" y="684"/>
                </a:lnTo>
                <a:lnTo>
                  <a:pt x="314" y="683"/>
                </a:lnTo>
                <a:lnTo>
                  <a:pt x="316" y="682"/>
                </a:lnTo>
                <a:lnTo>
                  <a:pt x="317" y="682"/>
                </a:lnTo>
                <a:lnTo>
                  <a:pt x="320" y="682"/>
                </a:lnTo>
                <a:lnTo>
                  <a:pt x="321" y="682"/>
                </a:lnTo>
                <a:lnTo>
                  <a:pt x="323" y="681"/>
                </a:lnTo>
                <a:lnTo>
                  <a:pt x="325" y="682"/>
                </a:lnTo>
                <a:lnTo>
                  <a:pt x="326" y="682"/>
                </a:lnTo>
                <a:lnTo>
                  <a:pt x="326" y="684"/>
                </a:lnTo>
                <a:lnTo>
                  <a:pt x="322" y="686"/>
                </a:lnTo>
                <a:lnTo>
                  <a:pt x="317" y="688"/>
                </a:lnTo>
                <a:lnTo>
                  <a:pt x="313" y="690"/>
                </a:lnTo>
                <a:lnTo>
                  <a:pt x="311" y="689"/>
                </a:lnTo>
                <a:lnTo>
                  <a:pt x="308" y="688"/>
                </a:lnTo>
                <a:lnTo>
                  <a:pt x="307" y="684"/>
                </a:lnTo>
                <a:lnTo>
                  <a:pt x="305" y="685"/>
                </a:lnTo>
                <a:lnTo>
                  <a:pt x="303" y="685"/>
                </a:lnTo>
                <a:lnTo>
                  <a:pt x="303" y="684"/>
                </a:lnTo>
                <a:lnTo>
                  <a:pt x="301" y="682"/>
                </a:lnTo>
                <a:lnTo>
                  <a:pt x="301" y="681"/>
                </a:lnTo>
                <a:lnTo>
                  <a:pt x="301" y="680"/>
                </a:lnTo>
                <a:lnTo>
                  <a:pt x="300" y="678"/>
                </a:lnTo>
                <a:lnTo>
                  <a:pt x="298" y="678"/>
                </a:lnTo>
                <a:lnTo>
                  <a:pt x="296" y="682"/>
                </a:lnTo>
                <a:lnTo>
                  <a:pt x="292" y="685"/>
                </a:lnTo>
                <a:lnTo>
                  <a:pt x="288" y="688"/>
                </a:lnTo>
                <a:lnTo>
                  <a:pt x="282" y="688"/>
                </a:lnTo>
                <a:lnTo>
                  <a:pt x="279" y="685"/>
                </a:lnTo>
                <a:lnTo>
                  <a:pt x="274" y="685"/>
                </a:lnTo>
                <a:lnTo>
                  <a:pt x="272" y="686"/>
                </a:lnTo>
                <a:lnTo>
                  <a:pt x="272" y="689"/>
                </a:lnTo>
                <a:lnTo>
                  <a:pt x="273" y="691"/>
                </a:lnTo>
                <a:lnTo>
                  <a:pt x="274" y="692"/>
                </a:lnTo>
                <a:lnTo>
                  <a:pt x="273" y="698"/>
                </a:lnTo>
                <a:lnTo>
                  <a:pt x="270" y="702"/>
                </a:lnTo>
                <a:lnTo>
                  <a:pt x="266" y="706"/>
                </a:lnTo>
                <a:lnTo>
                  <a:pt x="262" y="708"/>
                </a:lnTo>
                <a:lnTo>
                  <a:pt x="249" y="714"/>
                </a:lnTo>
                <a:lnTo>
                  <a:pt x="237" y="719"/>
                </a:lnTo>
                <a:lnTo>
                  <a:pt x="224" y="724"/>
                </a:lnTo>
                <a:lnTo>
                  <a:pt x="211" y="731"/>
                </a:lnTo>
                <a:lnTo>
                  <a:pt x="206" y="734"/>
                </a:lnTo>
                <a:lnTo>
                  <a:pt x="199" y="736"/>
                </a:lnTo>
                <a:lnTo>
                  <a:pt x="198" y="736"/>
                </a:lnTo>
                <a:lnTo>
                  <a:pt x="196" y="735"/>
                </a:lnTo>
                <a:lnTo>
                  <a:pt x="194" y="734"/>
                </a:lnTo>
                <a:lnTo>
                  <a:pt x="193" y="732"/>
                </a:lnTo>
                <a:lnTo>
                  <a:pt x="198" y="730"/>
                </a:lnTo>
                <a:lnTo>
                  <a:pt x="201" y="726"/>
                </a:lnTo>
                <a:lnTo>
                  <a:pt x="198" y="726"/>
                </a:lnTo>
                <a:lnTo>
                  <a:pt x="193" y="726"/>
                </a:lnTo>
                <a:lnTo>
                  <a:pt x="190" y="728"/>
                </a:lnTo>
                <a:lnTo>
                  <a:pt x="188" y="731"/>
                </a:lnTo>
                <a:lnTo>
                  <a:pt x="186" y="736"/>
                </a:lnTo>
                <a:lnTo>
                  <a:pt x="184" y="743"/>
                </a:lnTo>
                <a:lnTo>
                  <a:pt x="180" y="745"/>
                </a:lnTo>
                <a:lnTo>
                  <a:pt x="174" y="747"/>
                </a:lnTo>
                <a:lnTo>
                  <a:pt x="172" y="748"/>
                </a:lnTo>
                <a:lnTo>
                  <a:pt x="169" y="749"/>
                </a:lnTo>
                <a:lnTo>
                  <a:pt x="168" y="751"/>
                </a:lnTo>
                <a:lnTo>
                  <a:pt x="167" y="755"/>
                </a:lnTo>
                <a:lnTo>
                  <a:pt x="164" y="753"/>
                </a:lnTo>
                <a:lnTo>
                  <a:pt x="160" y="753"/>
                </a:lnTo>
                <a:lnTo>
                  <a:pt x="156" y="753"/>
                </a:lnTo>
                <a:lnTo>
                  <a:pt x="152" y="755"/>
                </a:lnTo>
                <a:lnTo>
                  <a:pt x="149" y="759"/>
                </a:lnTo>
                <a:lnTo>
                  <a:pt x="144" y="763"/>
                </a:lnTo>
                <a:lnTo>
                  <a:pt x="140" y="764"/>
                </a:lnTo>
                <a:lnTo>
                  <a:pt x="135" y="763"/>
                </a:lnTo>
                <a:lnTo>
                  <a:pt x="134" y="764"/>
                </a:lnTo>
                <a:lnTo>
                  <a:pt x="132" y="766"/>
                </a:lnTo>
                <a:lnTo>
                  <a:pt x="130" y="765"/>
                </a:lnTo>
                <a:lnTo>
                  <a:pt x="126" y="765"/>
                </a:lnTo>
                <a:lnTo>
                  <a:pt x="128" y="769"/>
                </a:lnTo>
                <a:lnTo>
                  <a:pt x="132" y="773"/>
                </a:lnTo>
                <a:lnTo>
                  <a:pt x="134" y="771"/>
                </a:lnTo>
                <a:lnTo>
                  <a:pt x="138" y="767"/>
                </a:lnTo>
                <a:lnTo>
                  <a:pt x="148" y="764"/>
                </a:lnTo>
                <a:lnTo>
                  <a:pt x="159" y="761"/>
                </a:lnTo>
                <a:lnTo>
                  <a:pt x="165" y="758"/>
                </a:lnTo>
                <a:lnTo>
                  <a:pt x="171" y="755"/>
                </a:lnTo>
                <a:lnTo>
                  <a:pt x="178" y="753"/>
                </a:lnTo>
                <a:lnTo>
                  <a:pt x="186" y="751"/>
                </a:lnTo>
                <a:lnTo>
                  <a:pt x="190" y="749"/>
                </a:lnTo>
                <a:lnTo>
                  <a:pt x="193" y="747"/>
                </a:lnTo>
                <a:lnTo>
                  <a:pt x="197" y="747"/>
                </a:lnTo>
                <a:lnTo>
                  <a:pt x="200" y="747"/>
                </a:lnTo>
                <a:lnTo>
                  <a:pt x="205" y="743"/>
                </a:lnTo>
                <a:lnTo>
                  <a:pt x="209" y="741"/>
                </a:lnTo>
                <a:lnTo>
                  <a:pt x="221" y="736"/>
                </a:lnTo>
                <a:lnTo>
                  <a:pt x="233" y="732"/>
                </a:lnTo>
                <a:lnTo>
                  <a:pt x="238" y="727"/>
                </a:lnTo>
                <a:lnTo>
                  <a:pt x="242" y="723"/>
                </a:lnTo>
                <a:lnTo>
                  <a:pt x="244" y="722"/>
                </a:lnTo>
                <a:lnTo>
                  <a:pt x="246" y="720"/>
                </a:lnTo>
                <a:lnTo>
                  <a:pt x="248" y="720"/>
                </a:lnTo>
                <a:lnTo>
                  <a:pt x="251" y="722"/>
                </a:lnTo>
                <a:lnTo>
                  <a:pt x="256" y="722"/>
                </a:lnTo>
                <a:lnTo>
                  <a:pt x="260" y="720"/>
                </a:lnTo>
                <a:lnTo>
                  <a:pt x="264" y="720"/>
                </a:lnTo>
                <a:lnTo>
                  <a:pt x="265" y="722"/>
                </a:lnTo>
                <a:lnTo>
                  <a:pt x="265" y="724"/>
                </a:lnTo>
                <a:lnTo>
                  <a:pt x="264" y="726"/>
                </a:lnTo>
                <a:lnTo>
                  <a:pt x="258" y="732"/>
                </a:lnTo>
                <a:lnTo>
                  <a:pt x="254" y="738"/>
                </a:lnTo>
                <a:lnTo>
                  <a:pt x="252" y="735"/>
                </a:lnTo>
                <a:lnTo>
                  <a:pt x="249" y="734"/>
                </a:lnTo>
                <a:lnTo>
                  <a:pt x="246" y="735"/>
                </a:lnTo>
                <a:lnTo>
                  <a:pt x="243" y="736"/>
                </a:lnTo>
                <a:lnTo>
                  <a:pt x="247" y="741"/>
                </a:lnTo>
                <a:lnTo>
                  <a:pt x="252" y="744"/>
                </a:lnTo>
                <a:lnTo>
                  <a:pt x="251" y="748"/>
                </a:lnTo>
                <a:lnTo>
                  <a:pt x="252" y="750"/>
                </a:lnTo>
                <a:lnTo>
                  <a:pt x="256" y="749"/>
                </a:lnTo>
                <a:lnTo>
                  <a:pt x="259" y="748"/>
                </a:lnTo>
                <a:lnTo>
                  <a:pt x="267" y="745"/>
                </a:lnTo>
                <a:lnTo>
                  <a:pt x="275" y="741"/>
                </a:lnTo>
                <a:lnTo>
                  <a:pt x="277" y="739"/>
                </a:lnTo>
                <a:lnTo>
                  <a:pt x="279" y="739"/>
                </a:lnTo>
                <a:lnTo>
                  <a:pt x="280" y="738"/>
                </a:lnTo>
                <a:lnTo>
                  <a:pt x="283" y="738"/>
                </a:lnTo>
                <a:lnTo>
                  <a:pt x="288" y="738"/>
                </a:lnTo>
                <a:lnTo>
                  <a:pt x="292" y="736"/>
                </a:lnTo>
                <a:lnTo>
                  <a:pt x="296" y="735"/>
                </a:lnTo>
                <a:lnTo>
                  <a:pt x="298" y="734"/>
                </a:lnTo>
                <a:lnTo>
                  <a:pt x="300" y="733"/>
                </a:lnTo>
                <a:lnTo>
                  <a:pt x="301" y="731"/>
                </a:lnTo>
                <a:lnTo>
                  <a:pt x="303" y="727"/>
                </a:lnTo>
                <a:lnTo>
                  <a:pt x="301" y="725"/>
                </a:lnTo>
                <a:lnTo>
                  <a:pt x="300" y="723"/>
                </a:lnTo>
                <a:lnTo>
                  <a:pt x="298" y="720"/>
                </a:lnTo>
                <a:lnTo>
                  <a:pt x="295" y="720"/>
                </a:lnTo>
                <a:lnTo>
                  <a:pt x="292" y="719"/>
                </a:lnTo>
                <a:lnTo>
                  <a:pt x="290" y="719"/>
                </a:lnTo>
                <a:lnTo>
                  <a:pt x="288" y="717"/>
                </a:lnTo>
                <a:lnTo>
                  <a:pt x="303" y="714"/>
                </a:lnTo>
                <a:lnTo>
                  <a:pt x="317" y="711"/>
                </a:lnTo>
                <a:lnTo>
                  <a:pt x="313" y="713"/>
                </a:lnTo>
                <a:lnTo>
                  <a:pt x="309" y="714"/>
                </a:lnTo>
                <a:lnTo>
                  <a:pt x="307" y="715"/>
                </a:lnTo>
                <a:lnTo>
                  <a:pt x="305" y="716"/>
                </a:lnTo>
                <a:lnTo>
                  <a:pt x="304" y="717"/>
                </a:lnTo>
                <a:lnTo>
                  <a:pt x="304" y="718"/>
                </a:lnTo>
                <a:lnTo>
                  <a:pt x="304" y="720"/>
                </a:lnTo>
                <a:lnTo>
                  <a:pt x="304" y="723"/>
                </a:lnTo>
                <a:lnTo>
                  <a:pt x="306" y="725"/>
                </a:lnTo>
                <a:lnTo>
                  <a:pt x="307" y="727"/>
                </a:lnTo>
                <a:lnTo>
                  <a:pt x="309" y="728"/>
                </a:lnTo>
                <a:lnTo>
                  <a:pt x="312" y="730"/>
                </a:lnTo>
                <a:lnTo>
                  <a:pt x="314" y="730"/>
                </a:lnTo>
                <a:lnTo>
                  <a:pt x="315" y="730"/>
                </a:lnTo>
                <a:lnTo>
                  <a:pt x="318" y="727"/>
                </a:lnTo>
                <a:lnTo>
                  <a:pt x="323" y="726"/>
                </a:lnTo>
                <a:lnTo>
                  <a:pt x="324" y="728"/>
                </a:lnTo>
                <a:lnTo>
                  <a:pt x="324" y="730"/>
                </a:lnTo>
                <a:lnTo>
                  <a:pt x="324" y="732"/>
                </a:lnTo>
                <a:lnTo>
                  <a:pt x="323" y="734"/>
                </a:lnTo>
                <a:lnTo>
                  <a:pt x="320" y="738"/>
                </a:lnTo>
                <a:lnTo>
                  <a:pt x="317" y="739"/>
                </a:lnTo>
                <a:lnTo>
                  <a:pt x="314" y="740"/>
                </a:lnTo>
                <a:lnTo>
                  <a:pt x="308" y="740"/>
                </a:lnTo>
                <a:lnTo>
                  <a:pt x="312" y="742"/>
                </a:lnTo>
                <a:lnTo>
                  <a:pt x="315" y="742"/>
                </a:lnTo>
                <a:lnTo>
                  <a:pt x="318" y="742"/>
                </a:lnTo>
                <a:lnTo>
                  <a:pt x="321" y="740"/>
                </a:lnTo>
                <a:lnTo>
                  <a:pt x="325" y="735"/>
                </a:lnTo>
                <a:lnTo>
                  <a:pt x="329" y="732"/>
                </a:lnTo>
                <a:lnTo>
                  <a:pt x="330" y="732"/>
                </a:lnTo>
                <a:lnTo>
                  <a:pt x="330" y="734"/>
                </a:lnTo>
                <a:lnTo>
                  <a:pt x="330" y="735"/>
                </a:lnTo>
                <a:lnTo>
                  <a:pt x="331" y="738"/>
                </a:lnTo>
                <a:lnTo>
                  <a:pt x="332" y="739"/>
                </a:lnTo>
                <a:lnTo>
                  <a:pt x="333" y="739"/>
                </a:lnTo>
                <a:lnTo>
                  <a:pt x="336" y="738"/>
                </a:lnTo>
                <a:lnTo>
                  <a:pt x="337" y="736"/>
                </a:lnTo>
                <a:lnTo>
                  <a:pt x="339" y="734"/>
                </a:lnTo>
                <a:lnTo>
                  <a:pt x="340" y="731"/>
                </a:lnTo>
                <a:lnTo>
                  <a:pt x="338" y="731"/>
                </a:lnTo>
                <a:lnTo>
                  <a:pt x="333" y="728"/>
                </a:lnTo>
                <a:lnTo>
                  <a:pt x="332" y="727"/>
                </a:lnTo>
                <a:lnTo>
                  <a:pt x="331" y="726"/>
                </a:lnTo>
                <a:lnTo>
                  <a:pt x="331" y="725"/>
                </a:lnTo>
                <a:lnTo>
                  <a:pt x="331" y="724"/>
                </a:lnTo>
                <a:lnTo>
                  <a:pt x="337" y="723"/>
                </a:lnTo>
                <a:lnTo>
                  <a:pt x="344" y="722"/>
                </a:lnTo>
                <a:lnTo>
                  <a:pt x="350" y="720"/>
                </a:lnTo>
                <a:lnTo>
                  <a:pt x="357" y="718"/>
                </a:lnTo>
                <a:lnTo>
                  <a:pt x="369" y="714"/>
                </a:lnTo>
                <a:lnTo>
                  <a:pt x="381" y="709"/>
                </a:lnTo>
                <a:lnTo>
                  <a:pt x="395" y="706"/>
                </a:lnTo>
                <a:lnTo>
                  <a:pt x="408" y="705"/>
                </a:lnTo>
                <a:lnTo>
                  <a:pt x="414" y="703"/>
                </a:lnTo>
                <a:lnTo>
                  <a:pt x="421" y="702"/>
                </a:lnTo>
                <a:lnTo>
                  <a:pt x="422" y="703"/>
                </a:lnTo>
                <a:lnTo>
                  <a:pt x="423" y="705"/>
                </a:lnTo>
                <a:lnTo>
                  <a:pt x="423" y="706"/>
                </a:lnTo>
                <a:lnTo>
                  <a:pt x="422" y="707"/>
                </a:lnTo>
                <a:lnTo>
                  <a:pt x="416" y="708"/>
                </a:lnTo>
                <a:lnTo>
                  <a:pt x="411" y="708"/>
                </a:lnTo>
                <a:lnTo>
                  <a:pt x="404" y="709"/>
                </a:lnTo>
                <a:lnTo>
                  <a:pt x="397" y="710"/>
                </a:lnTo>
                <a:lnTo>
                  <a:pt x="395" y="710"/>
                </a:lnTo>
                <a:lnTo>
                  <a:pt x="392" y="710"/>
                </a:lnTo>
                <a:lnTo>
                  <a:pt x="390" y="711"/>
                </a:lnTo>
                <a:lnTo>
                  <a:pt x="389" y="714"/>
                </a:lnTo>
                <a:lnTo>
                  <a:pt x="390" y="716"/>
                </a:lnTo>
                <a:lnTo>
                  <a:pt x="392" y="717"/>
                </a:lnTo>
                <a:lnTo>
                  <a:pt x="394" y="719"/>
                </a:lnTo>
                <a:lnTo>
                  <a:pt x="394" y="720"/>
                </a:lnTo>
                <a:lnTo>
                  <a:pt x="391" y="720"/>
                </a:lnTo>
                <a:lnTo>
                  <a:pt x="389" y="720"/>
                </a:lnTo>
                <a:lnTo>
                  <a:pt x="383" y="719"/>
                </a:lnTo>
                <a:lnTo>
                  <a:pt x="378" y="719"/>
                </a:lnTo>
                <a:lnTo>
                  <a:pt x="381" y="720"/>
                </a:lnTo>
                <a:lnTo>
                  <a:pt x="382" y="722"/>
                </a:lnTo>
                <a:lnTo>
                  <a:pt x="380" y="723"/>
                </a:lnTo>
                <a:lnTo>
                  <a:pt x="378" y="723"/>
                </a:lnTo>
                <a:lnTo>
                  <a:pt x="377" y="725"/>
                </a:lnTo>
                <a:lnTo>
                  <a:pt x="375" y="726"/>
                </a:lnTo>
                <a:lnTo>
                  <a:pt x="377" y="727"/>
                </a:lnTo>
                <a:lnTo>
                  <a:pt x="379" y="727"/>
                </a:lnTo>
                <a:lnTo>
                  <a:pt x="384" y="725"/>
                </a:lnTo>
                <a:lnTo>
                  <a:pt x="389" y="725"/>
                </a:lnTo>
                <a:lnTo>
                  <a:pt x="394" y="730"/>
                </a:lnTo>
                <a:lnTo>
                  <a:pt x="397" y="732"/>
                </a:lnTo>
                <a:lnTo>
                  <a:pt x="397" y="733"/>
                </a:lnTo>
                <a:lnTo>
                  <a:pt x="399" y="734"/>
                </a:lnTo>
                <a:lnTo>
                  <a:pt x="402" y="734"/>
                </a:lnTo>
                <a:lnTo>
                  <a:pt x="404" y="734"/>
                </a:lnTo>
                <a:lnTo>
                  <a:pt x="408" y="732"/>
                </a:lnTo>
                <a:lnTo>
                  <a:pt x="413" y="731"/>
                </a:lnTo>
                <a:lnTo>
                  <a:pt x="410" y="730"/>
                </a:lnTo>
                <a:lnTo>
                  <a:pt x="407" y="727"/>
                </a:lnTo>
                <a:lnTo>
                  <a:pt x="406" y="725"/>
                </a:lnTo>
                <a:lnTo>
                  <a:pt x="406" y="720"/>
                </a:lnTo>
                <a:lnTo>
                  <a:pt x="410" y="723"/>
                </a:lnTo>
                <a:lnTo>
                  <a:pt x="414" y="723"/>
                </a:lnTo>
                <a:lnTo>
                  <a:pt x="416" y="722"/>
                </a:lnTo>
                <a:lnTo>
                  <a:pt x="419" y="717"/>
                </a:lnTo>
                <a:lnTo>
                  <a:pt x="423" y="719"/>
                </a:lnTo>
                <a:lnTo>
                  <a:pt x="428" y="719"/>
                </a:lnTo>
                <a:lnTo>
                  <a:pt x="432" y="718"/>
                </a:lnTo>
                <a:lnTo>
                  <a:pt x="436" y="716"/>
                </a:lnTo>
                <a:lnTo>
                  <a:pt x="437" y="717"/>
                </a:lnTo>
                <a:lnTo>
                  <a:pt x="439" y="717"/>
                </a:lnTo>
                <a:lnTo>
                  <a:pt x="440" y="717"/>
                </a:lnTo>
                <a:lnTo>
                  <a:pt x="440" y="717"/>
                </a:lnTo>
                <a:lnTo>
                  <a:pt x="441" y="718"/>
                </a:lnTo>
                <a:lnTo>
                  <a:pt x="441" y="720"/>
                </a:lnTo>
                <a:lnTo>
                  <a:pt x="445" y="719"/>
                </a:lnTo>
                <a:lnTo>
                  <a:pt x="448" y="720"/>
                </a:lnTo>
                <a:lnTo>
                  <a:pt x="445" y="720"/>
                </a:lnTo>
                <a:lnTo>
                  <a:pt x="443" y="720"/>
                </a:lnTo>
                <a:lnTo>
                  <a:pt x="440" y="722"/>
                </a:lnTo>
                <a:lnTo>
                  <a:pt x="438" y="724"/>
                </a:lnTo>
                <a:lnTo>
                  <a:pt x="435" y="727"/>
                </a:lnTo>
                <a:lnTo>
                  <a:pt x="431" y="728"/>
                </a:lnTo>
                <a:lnTo>
                  <a:pt x="429" y="725"/>
                </a:lnTo>
                <a:lnTo>
                  <a:pt x="427" y="724"/>
                </a:lnTo>
                <a:lnTo>
                  <a:pt x="424" y="725"/>
                </a:lnTo>
                <a:lnTo>
                  <a:pt x="422" y="726"/>
                </a:lnTo>
                <a:lnTo>
                  <a:pt x="421" y="726"/>
                </a:lnTo>
                <a:lnTo>
                  <a:pt x="419" y="725"/>
                </a:lnTo>
                <a:lnTo>
                  <a:pt x="421" y="728"/>
                </a:lnTo>
                <a:lnTo>
                  <a:pt x="425" y="731"/>
                </a:lnTo>
                <a:lnTo>
                  <a:pt x="417" y="734"/>
                </a:lnTo>
                <a:lnTo>
                  <a:pt x="410" y="736"/>
                </a:lnTo>
                <a:lnTo>
                  <a:pt x="403" y="739"/>
                </a:lnTo>
                <a:lnTo>
                  <a:pt x="395" y="738"/>
                </a:lnTo>
                <a:lnTo>
                  <a:pt x="394" y="742"/>
                </a:lnTo>
                <a:lnTo>
                  <a:pt x="392" y="743"/>
                </a:lnTo>
                <a:lnTo>
                  <a:pt x="390" y="743"/>
                </a:lnTo>
                <a:lnTo>
                  <a:pt x="388" y="743"/>
                </a:lnTo>
                <a:lnTo>
                  <a:pt x="387" y="745"/>
                </a:lnTo>
                <a:lnTo>
                  <a:pt x="387" y="748"/>
                </a:lnTo>
                <a:lnTo>
                  <a:pt x="388" y="751"/>
                </a:lnTo>
                <a:lnTo>
                  <a:pt x="388" y="752"/>
                </a:lnTo>
                <a:lnTo>
                  <a:pt x="387" y="752"/>
                </a:lnTo>
                <a:lnTo>
                  <a:pt x="384" y="753"/>
                </a:lnTo>
                <a:lnTo>
                  <a:pt x="378" y="757"/>
                </a:lnTo>
                <a:lnTo>
                  <a:pt x="370" y="759"/>
                </a:lnTo>
                <a:lnTo>
                  <a:pt x="362" y="760"/>
                </a:lnTo>
                <a:lnTo>
                  <a:pt x="354" y="760"/>
                </a:lnTo>
                <a:lnTo>
                  <a:pt x="361" y="757"/>
                </a:lnTo>
                <a:lnTo>
                  <a:pt x="366" y="755"/>
                </a:lnTo>
                <a:lnTo>
                  <a:pt x="364" y="751"/>
                </a:lnTo>
                <a:lnTo>
                  <a:pt x="362" y="750"/>
                </a:lnTo>
                <a:lnTo>
                  <a:pt x="358" y="749"/>
                </a:lnTo>
                <a:lnTo>
                  <a:pt x="355" y="749"/>
                </a:lnTo>
                <a:lnTo>
                  <a:pt x="348" y="751"/>
                </a:lnTo>
                <a:lnTo>
                  <a:pt x="344" y="756"/>
                </a:lnTo>
                <a:lnTo>
                  <a:pt x="339" y="761"/>
                </a:lnTo>
                <a:lnTo>
                  <a:pt x="334" y="767"/>
                </a:lnTo>
                <a:lnTo>
                  <a:pt x="332" y="768"/>
                </a:lnTo>
                <a:lnTo>
                  <a:pt x="329" y="771"/>
                </a:lnTo>
                <a:lnTo>
                  <a:pt x="325" y="771"/>
                </a:lnTo>
                <a:lnTo>
                  <a:pt x="322" y="769"/>
                </a:lnTo>
                <a:lnTo>
                  <a:pt x="322" y="771"/>
                </a:lnTo>
                <a:lnTo>
                  <a:pt x="320" y="773"/>
                </a:lnTo>
                <a:lnTo>
                  <a:pt x="316" y="774"/>
                </a:lnTo>
                <a:lnTo>
                  <a:pt x="312" y="776"/>
                </a:lnTo>
                <a:lnTo>
                  <a:pt x="303" y="778"/>
                </a:lnTo>
                <a:lnTo>
                  <a:pt x="296" y="780"/>
                </a:lnTo>
                <a:lnTo>
                  <a:pt x="288" y="780"/>
                </a:lnTo>
                <a:lnTo>
                  <a:pt x="280" y="780"/>
                </a:lnTo>
                <a:lnTo>
                  <a:pt x="271" y="783"/>
                </a:lnTo>
                <a:lnTo>
                  <a:pt x="262" y="786"/>
                </a:lnTo>
                <a:lnTo>
                  <a:pt x="252" y="788"/>
                </a:lnTo>
                <a:lnTo>
                  <a:pt x="244" y="790"/>
                </a:lnTo>
                <a:lnTo>
                  <a:pt x="235" y="792"/>
                </a:lnTo>
                <a:lnTo>
                  <a:pt x="226" y="794"/>
                </a:lnTo>
                <a:lnTo>
                  <a:pt x="218" y="797"/>
                </a:lnTo>
                <a:lnTo>
                  <a:pt x="209" y="800"/>
                </a:lnTo>
                <a:lnTo>
                  <a:pt x="200" y="803"/>
                </a:lnTo>
                <a:lnTo>
                  <a:pt x="192" y="806"/>
                </a:lnTo>
                <a:lnTo>
                  <a:pt x="189" y="808"/>
                </a:lnTo>
                <a:lnTo>
                  <a:pt x="188" y="810"/>
                </a:lnTo>
                <a:lnTo>
                  <a:pt x="189" y="813"/>
                </a:lnTo>
                <a:lnTo>
                  <a:pt x="190" y="815"/>
                </a:lnTo>
                <a:lnTo>
                  <a:pt x="191" y="817"/>
                </a:lnTo>
                <a:lnTo>
                  <a:pt x="191" y="819"/>
                </a:lnTo>
                <a:lnTo>
                  <a:pt x="191" y="822"/>
                </a:lnTo>
                <a:lnTo>
                  <a:pt x="189" y="824"/>
                </a:lnTo>
                <a:lnTo>
                  <a:pt x="186" y="825"/>
                </a:lnTo>
                <a:lnTo>
                  <a:pt x="183" y="825"/>
                </a:lnTo>
                <a:lnTo>
                  <a:pt x="181" y="824"/>
                </a:lnTo>
                <a:lnTo>
                  <a:pt x="180" y="823"/>
                </a:lnTo>
                <a:lnTo>
                  <a:pt x="178" y="821"/>
                </a:lnTo>
                <a:lnTo>
                  <a:pt x="177" y="819"/>
                </a:lnTo>
                <a:lnTo>
                  <a:pt x="174" y="819"/>
                </a:lnTo>
                <a:lnTo>
                  <a:pt x="172" y="822"/>
                </a:lnTo>
                <a:lnTo>
                  <a:pt x="173" y="826"/>
                </a:lnTo>
                <a:lnTo>
                  <a:pt x="173" y="831"/>
                </a:lnTo>
                <a:lnTo>
                  <a:pt x="169" y="833"/>
                </a:lnTo>
                <a:lnTo>
                  <a:pt x="166" y="836"/>
                </a:lnTo>
                <a:lnTo>
                  <a:pt x="167" y="840"/>
                </a:lnTo>
                <a:lnTo>
                  <a:pt x="169" y="842"/>
                </a:lnTo>
                <a:lnTo>
                  <a:pt x="177" y="840"/>
                </a:lnTo>
                <a:lnTo>
                  <a:pt x="184" y="839"/>
                </a:lnTo>
                <a:lnTo>
                  <a:pt x="186" y="840"/>
                </a:lnTo>
                <a:lnTo>
                  <a:pt x="188" y="841"/>
                </a:lnTo>
                <a:lnTo>
                  <a:pt x="188" y="842"/>
                </a:lnTo>
                <a:lnTo>
                  <a:pt x="186" y="843"/>
                </a:lnTo>
                <a:lnTo>
                  <a:pt x="185" y="847"/>
                </a:lnTo>
                <a:lnTo>
                  <a:pt x="184" y="849"/>
                </a:lnTo>
                <a:lnTo>
                  <a:pt x="186" y="850"/>
                </a:lnTo>
                <a:lnTo>
                  <a:pt x="190" y="850"/>
                </a:lnTo>
                <a:lnTo>
                  <a:pt x="193" y="849"/>
                </a:lnTo>
                <a:lnTo>
                  <a:pt x="197" y="848"/>
                </a:lnTo>
                <a:lnTo>
                  <a:pt x="208" y="846"/>
                </a:lnTo>
                <a:lnTo>
                  <a:pt x="219" y="843"/>
                </a:lnTo>
                <a:lnTo>
                  <a:pt x="223" y="842"/>
                </a:lnTo>
                <a:lnTo>
                  <a:pt x="227" y="841"/>
                </a:lnTo>
                <a:lnTo>
                  <a:pt x="230" y="838"/>
                </a:lnTo>
                <a:lnTo>
                  <a:pt x="233" y="834"/>
                </a:lnTo>
                <a:lnTo>
                  <a:pt x="237" y="834"/>
                </a:lnTo>
                <a:lnTo>
                  <a:pt x="239" y="832"/>
                </a:lnTo>
                <a:lnTo>
                  <a:pt x="244" y="830"/>
                </a:lnTo>
                <a:lnTo>
                  <a:pt x="249" y="831"/>
                </a:lnTo>
                <a:lnTo>
                  <a:pt x="255" y="830"/>
                </a:lnTo>
                <a:lnTo>
                  <a:pt x="258" y="828"/>
                </a:lnTo>
                <a:lnTo>
                  <a:pt x="259" y="826"/>
                </a:lnTo>
                <a:lnTo>
                  <a:pt x="260" y="825"/>
                </a:lnTo>
                <a:lnTo>
                  <a:pt x="260" y="823"/>
                </a:lnTo>
                <a:lnTo>
                  <a:pt x="260" y="819"/>
                </a:lnTo>
                <a:lnTo>
                  <a:pt x="265" y="822"/>
                </a:lnTo>
                <a:lnTo>
                  <a:pt x="271" y="823"/>
                </a:lnTo>
                <a:lnTo>
                  <a:pt x="275" y="823"/>
                </a:lnTo>
                <a:lnTo>
                  <a:pt x="281" y="822"/>
                </a:lnTo>
                <a:lnTo>
                  <a:pt x="288" y="817"/>
                </a:lnTo>
                <a:lnTo>
                  <a:pt x="296" y="815"/>
                </a:lnTo>
                <a:lnTo>
                  <a:pt x="299" y="816"/>
                </a:lnTo>
                <a:lnTo>
                  <a:pt x="304" y="816"/>
                </a:lnTo>
                <a:lnTo>
                  <a:pt x="306" y="814"/>
                </a:lnTo>
                <a:lnTo>
                  <a:pt x="309" y="811"/>
                </a:lnTo>
                <a:lnTo>
                  <a:pt x="312" y="809"/>
                </a:lnTo>
                <a:lnTo>
                  <a:pt x="314" y="809"/>
                </a:lnTo>
                <a:lnTo>
                  <a:pt x="315" y="809"/>
                </a:lnTo>
                <a:lnTo>
                  <a:pt x="317" y="810"/>
                </a:lnTo>
                <a:lnTo>
                  <a:pt x="318" y="810"/>
                </a:lnTo>
                <a:lnTo>
                  <a:pt x="321" y="809"/>
                </a:lnTo>
                <a:lnTo>
                  <a:pt x="329" y="806"/>
                </a:lnTo>
                <a:lnTo>
                  <a:pt x="336" y="802"/>
                </a:lnTo>
                <a:lnTo>
                  <a:pt x="347" y="800"/>
                </a:lnTo>
                <a:lnTo>
                  <a:pt x="357" y="799"/>
                </a:lnTo>
                <a:lnTo>
                  <a:pt x="367" y="796"/>
                </a:lnTo>
                <a:lnTo>
                  <a:pt x="378" y="792"/>
                </a:lnTo>
                <a:lnTo>
                  <a:pt x="388" y="789"/>
                </a:lnTo>
                <a:lnTo>
                  <a:pt x="398" y="786"/>
                </a:lnTo>
                <a:lnTo>
                  <a:pt x="406" y="786"/>
                </a:lnTo>
                <a:lnTo>
                  <a:pt x="413" y="784"/>
                </a:lnTo>
                <a:lnTo>
                  <a:pt x="416" y="783"/>
                </a:lnTo>
                <a:lnTo>
                  <a:pt x="419" y="782"/>
                </a:lnTo>
                <a:lnTo>
                  <a:pt x="422" y="777"/>
                </a:lnTo>
                <a:lnTo>
                  <a:pt x="425" y="775"/>
                </a:lnTo>
                <a:lnTo>
                  <a:pt x="428" y="775"/>
                </a:lnTo>
                <a:lnTo>
                  <a:pt x="430" y="776"/>
                </a:lnTo>
                <a:lnTo>
                  <a:pt x="433" y="776"/>
                </a:lnTo>
                <a:lnTo>
                  <a:pt x="436" y="776"/>
                </a:lnTo>
                <a:lnTo>
                  <a:pt x="441" y="775"/>
                </a:lnTo>
                <a:lnTo>
                  <a:pt x="447" y="775"/>
                </a:lnTo>
                <a:lnTo>
                  <a:pt x="460" y="773"/>
                </a:lnTo>
                <a:lnTo>
                  <a:pt x="471" y="771"/>
                </a:lnTo>
                <a:lnTo>
                  <a:pt x="482" y="767"/>
                </a:lnTo>
                <a:lnTo>
                  <a:pt x="495" y="765"/>
                </a:lnTo>
                <a:lnTo>
                  <a:pt x="506" y="761"/>
                </a:lnTo>
                <a:lnTo>
                  <a:pt x="518" y="758"/>
                </a:lnTo>
                <a:lnTo>
                  <a:pt x="522" y="756"/>
                </a:lnTo>
                <a:lnTo>
                  <a:pt x="528" y="755"/>
                </a:lnTo>
                <a:lnTo>
                  <a:pt x="531" y="757"/>
                </a:lnTo>
                <a:lnTo>
                  <a:pt x="534" y="758"/>
                </a:lnTo>
                <a:lnTo>
                  <a:pt x="536" y="756"/>
                </a:lnTo>
                <a:lnTo>
                  <a:pt x="537" y="753"/>
                </a:lnTo>
                <a:lnTo>
                  <a:pt x="539" y="752"/>
                </a:lnTo>
                <a:lnTo>
                  <a:pt x="542" y="751"/>
                </a:lnTo>
                <a:lnTo>
                  <a:pt x="544" y="751"/>
                </a:lnTo>
                <a:lnTo>
                  <a:pt x="546" y="750"/>
                </a:lnTo>
                <a:lnTo>
                  <a:pt x="560" y="749"/>
                </a:lnTo>
                <a:lnTo>
                  <a:pt x="573" y="748"/>
                </a:lnTo>
                <a:lnTo>
                  <a:pt x="587" y="747"/>
                </a:lnTo>
                <a:lnTo>
                  <a:pt x="601" y="744"/>
                </a:lnTo>
                <a:lnTo>
                  <a:pt x="614" y="743"/>
                </a:lnTo>
                <a:lnTo>
                  <a:pt x="628" y="740"/>
                </a:lnTo>
                <a:lnTo>
                  <a:pt x="633" y="740"/>
                </a:lnTo>
                <a:lnTo>
                  <a:pt x="637" y="740"/>
                </a:lnTo>
                <a:lnTo>
                  <a:pt x="638" y="742"/>
                </a:lnTo>
                <a:lnTo>
                  <a:pt x="639" y="744"/>
                </a:lnTo>
                <a:lnTo>
                  <a:pt x="641" y="745"/>
                </a:lnTo>
                <a:lnTo>
                  <a:pt x="643" y="744"/>
                </a:lnTo>
                <a:lnTo>
                  <a:pt x="642" y="741"/>
                </a:lnTo>
                <a:lnTo>
                  <a:pt x="644" y="738"/>
                </a:lnTo>
                <a:lnTo>
                  <a:pt x="639" y="735"/>
                </a:lnTo>
                <a:lnTo>
                  <a:pt x="636" y="733"/>
                </a:lnTo>
                <a:lnTo>
                  <a:pt x="642" y="733"/>
                </a:lnTo>
                <a:lnTo>
                  <a:pt x="647" y="735"/>
                </a:lnTo>
                <a:lnTo>
                  <a:pt x="651" y="735"/>
                </a:lnTo>
                <a:lnTo>
                  <a:pt x="654" y="734"/>
                </a:lnTo>
                <a:lnTo>
                  <a:pt x="656" y="735"/>
                </a:lnTo>
                <a:lnTo>
                  <a:pt x="660" y="736"/>
                </a:lnTo>
                <a:lnTo>
                  <a:pt x="662" y="734"/>
                </a:lnTo>
                <a:lnTo>
                  <a:pt x="664" y="733"/>
                </a:lnTo>
                <a:lnTo>
                  <a:pt x="667" y="732"/>
                </a:lnTo>
                <a:lnTo>
                  <a:pt x="670" y="732"/>
                </a:lnTo>
                <a:lnTo>
                  <a:pt x="677" y="732"/>
                </a:lnTo>
                <a:lnTo>
                  <a:pt x="683" y="731"/>
                </a:lnTo>
                <a:lnTo>
                  <a:pt x="689" y="732"/>
                </a:lnTo>
                <a:lnTo>
                  <a:pt x="696" y="732"/>
                </a:lnTo>
                <a:lnTo>
                  <a:pt x="700" y="732"/>
                </a:lnTo>
                <a:lnTo>
                  <a:pt x="703" y="731"/>
                </a:lnTo>
                <a:lnTo>
                  <a:pt x="705" y="728"/>
                </a:lnTo>
                <a:lnTo>
                  <a:pt x="708" y="726"/>
                </a:lnTo>
                <a:lnTo>
                  <a:pt x="709" y="728"/>
                </a:lnTo>
                <a:lnTo>
                  <a:pt x="711" y="731"/>
                </a:lnTo>
                <a:lnTo>
                  <a:pt x="713" y="733"/>
                </a:lnTo>
                <a:lnTo>
                  <a:pt x="717" y="733"/>
                </a:lnTo>
                <a:lnTo>
                  <a:pt x="720" y="730"/>
                </a:lnTo>
                <a:lnTo>
                  <a:pt x="723" y="726"/>
                </a:lnTo>
                <a:lnTo>
                  <a:pt x="724" y="728"/>
                </a:lnTo>
                <a:lnTo>
                  <a:pt x="726" y="731"/>
                </a:lnTo>
                <a:lnTo>
                  <a:pt x="727" y="732"/>
                </a:lnTo>
                <a:lnTo>
                  <a:pt x="728" y="732"/>
                </a:lnTo>
                <a:lnTo>
                  <a:pt x="728" y="731"/>
                </a:lnTo>
                <a:lnTo>
                  <a:pt x="729" y="728"/>
                </a:lnTo>
                <a:lnTo>
                  <a:pt x="728" y="727"/>
                </a:lnTo>
                <a:lnTo>
                  <a:pt x="729" y="726"/>
                </a:lnTo>
                <a:lnTo>
                  <a:pt x="733" y="727"/>
                </a:lnTo>
                <a:lnTo>
                  <a:pt x="737" y="730"/>
                </a:lnTo>
                <a:lnTo>
                  <a:pt x="741" y="730"/>
                </a:lnTo>
                <a:lnTo>
                  <a:pt x="745" y="731"/>
                </a:lnTo>
                <a:lnTo>
                  <a:pt x="749" y="732"/>
                </a:lnTo>
                <a:lnTo>
                  <a:pt x="752" y="733"/>
                </a:lnTo>
                <a:lnTo>
                  <a:pt x="756" y="731"/>
                </a:lnTo>
                <a:lnTo>
                  <a:pt x="757" y="728"/>
                </a:lnTo>
                <a:lnTo>
                  <a:pt x="758" y="727"/>
                </a:lnTo>
                <a:lnTo>
                  <a:pt x="759" y="726"/>
                </a:lnTo>
                <a:lnTo>
                  <a:pt x="760" y="726"/>
                </a:lnTo>
                <a:lnTo>
                  <a:pt x="762" y="727"/>
                </a:lnTo>
                <a:lnTo>
                  <a:pt x="765" y="730"/>
                </a:lnTo>
                <a:lnTo>
                  <a:pt x="768" y="732"/>
                </a:lnTo>
                <a:lnTo>
                  <a:pt x="769" y="732"/>
                </a:lnTo>
                <a:lnTo>
                  <a:pt x="770" y="732"/>
                </a:lnTo>
                <a:lnTo>
                  <a:pt x="771" y="732"/>
                </a:lnTo>
                <a:lnTo>
                  <a:pt x="773" y="731"/>
                </a:lnTo>
                <a:lnTo>
                  <a:pt x="773" y="725"/>
                </a:lnTo>
                <a:lnTo>
                  <a:pt x="774" y="720"/>
                </a:lnTo>
                <a:lnTo>
                  <a:pt x="776" y="719"/>
                </a:lnTo>
                <a:lnTo>
                  <a:pt x="777" y="719"/>
                </a:lnTo>
                <a:lnTo>
                  <a:pt x="777" y="719"/>
                </a:lnTo>
                <a:lnTo>
                  <a:pt x="778" y="720"/>
                </a:lnTo>
                <a:lnTo>
                  <a:pt x="778" y="724"/>
                </a:lnTo>
                <a:lnTo>
                  <a:pt x="777" y="726"/>
                </a:lnTo>
                <a:lnTo>
                  <a:pt x="775" y="730"/>
                </a:lnTo>
                <a:lnTo>
                  <a:pt x="776" y="731"/>
                </a:lnTo>
                <a:lnTo>
                  <a:pt x="777" y="732"/>
                </a:lnTo>
                <a:lnTo>
                  <a:pt x="782" y="732"/>
                </a:lnTo>
                <a:lnTo>
                  <a:pt x="786" y="732"/>
                </a:lnTo>
                <a:lnTo>
                  <a:pt x="790" y="732"/>
                </a:lnTo>
                <a:lnTo>
                  <a:pt x="794" y="732"/>
                </a:lnTo>
                <a:lnTo>
                  <a:pt x="798" y="730"/>
                </a:lnTo>
                <a:lnTo>
                  <a:pt x="800" y="727"/>
                </a:lnTo>
                <a:lnTo>
                  <a:pt x="803" y="725"/>
                </a:lnTo>
                <a:lnTo>
                  <a:pt x="807" y="724"/>
                </a:lnTo>
                <a:lnTo>
                  <a:pt x="810" y="724"/>
                </a:lnTo>
                <a:lnTo>
                  <a:pt x="814" y="727"/>
                </a:lnTo>
                <a:lnTo>
                  <a:pt x="818" y="731"/>
                </a:lnTo>
                <a:lnTo>
                  <a:pt x="822" y="732"/>
                </a:lnTo>
                <a:lnTo>
                  <a:pt x="825" y="731"/>
                </a:lnTo>
                <a:lnTo>
                  <a:pt x="827" y="728"/>
                </a:lnTo>
                <a:lnTo>
                  <a:pt x="831" y="726"/>
                </a:lnTo>
                <a:lnTo>
                  <a:pt x="837" y="724"/>
                </a:lnTo>
                <a:lnTo>
                  <a:pt x="844" y="724"/>
                </a:lnTo>
                <a:lnTo>
                  <a:pt x="840" y="726"/>
                </a:lnTo>
                <a:lnTo>
                  <a:pt x="835" y="728"/>
                </a:lnTo>
                <a:lnTo>
                  <a:pt x="833" y="730"/>
                </a:lnTo>
                <a:lnTo>
                  <a:pt x="831" y="731"/>
                </a:lnTo>
                <a:lnTo>
                  <a:pt x="829" y="733"/>
                </a:lnTo>
                <a:lnTo>
                  <a:pt x="828" y="735"/>
                </a:lnTo>
                <a:lnTo>
                  <a:pt x="828" y="736"/>
                </a:lnTo>
                <a:lnTo>
                  <a:pt x="829" y="738"/>
                </a:lnTo>
                <a:lnTo>
                  <a:pt x="832" y="738"/>
                </a:lnTo>
                <a:lnTo>
                  <a:pt x="833" y="738"/>
                </a:lnTo>
                <a:lnTo>
                  <a:pt x="839" y="736"/>
                </a:lnTo>
                <a:lnTo>
                  <a:pt x="842" y="736"/>
                </a:lnTo>
                <a:lnTo>
                  <a:pt x="844" y="738"/>
                </a:lnTo>
                <a:lnTo>
                  <a:pt x="847" y="738"/>
                </a:lnTo>
                <a:lnTo>
                  <a:pt x="848" y="738"/>
                </a:lnTo>
                <a:lnTo>
                  <a:pt x="850" y="736"/>
                </a:lnTo>
                <a:lnTo>
                  <a:pt x="851" y="733"/>
                </a:lnTo>
                <a:lnTo>
                  <a:pt x="853" y="731"/>
                </a:lnTo>
                <a:lnTo>
                  <a:pt x="856" y="734"/>
                </a:lnTo>
                <a:lnTo>
                  <a:pt x="859" y="736"/>
                </a:lnTo>
                <a:lnTo>
                  <a:pt x="861" y="735"/>
                </a:lnTo>
                <a:lnTo>
                  <a:pt x="864" y="734"/>
                </a:lnTo>
                <a:lnTo>
                  <a:pt x="867" y="733"/>
                </a:lnTo>
                <a:lnTo>
                  <a:pt x="870" y="733"/>
                </a:lnTo>
                <a:lnTo>
                  <a:pt x="875" y="732"/>
                </a:lnTo>
                <a:lnTo>
                  <a:pt x="878" y="731"/>
                </a:lnTo>
                <a:lnTo>
                  <a:pt x="880" y="728"/>
                </a:lnTo>
                <a:lnTo>
                  <a:pt x="881" y="727"/>
                </a:lnTo>
                <a:lnTo>
                  <a:pt x="883" y="727"/>
                </a:lnTo>
                <a:lnTo>
                  <a:pt x="886" y="728"/>
                </a:lnTo>
                <a:lnTo>
                  <a:pt x="889" y="726"/>
                </a:lnTo>
                <a:lnTo>
                  <a:pt x="888" y="724"/>
                </a:lnTo>
                <a:lnTo>
                  <a:pt x="886" y="722"/>
                </a:lnTo>
                <a:lnTo>
                  <a:pt x="884" y="720"/>
                </a:lnTo>
                <a:lnTo>
                  <a:pt x="880" y="720"/>
                </a:lnTo>
                <a:lnTo>
                  <a:pt x="874" y="720"/>
                </a:lnTo>
                <a:lnTo>
                  <a:pt x="868" y="720"/>
                </a:lnTo>
                <a:lnTo>
                  <a:pt x="864" y="720"/>
                </a:lnTo>
                <a:lnTo>
                  <a:pt x="860" y="722"/>
                </a:lnTo>
                <a:lnTo>
                  <a:pt x="858" y="723"/>
                </a:lnTo>
                <a:lnTo>
                  <a:pt x="856" y="724"/>
                </a:lnTo>
                <a:lnTo>
                  <a:pt x="853" y="726"/>
                </a:lnTo>
                <a:lnTo>
                  <a:pt x="851" y="724"/>
                </a:lnTo>
                <a:lnTo>
                  <a:pt x="849" y="722"/>
                </a:lnTo>
                <a:lnTo>
                  <a:pt x="848" y="718"/>
                </a:lnTo>
                <a:lnTo>
                  <a:pt x="848" y="715"/>
                </a:lnTo>
                <a:lnTo>
                  <a:pt x="844" y="715"/>
                </a:lnTo>
                <a:lnTo>
                  <a:pt x="842" y="716"/>
                </a:lnTo>
                <a:lnTo>
                  <a:pt x="842" y="719"/>
                </a:lnTo>
                <a:lnTo>
                  <a:pt x="843" y="723"/>
                </a:lnTo>
                <a:lnTo>
                  <a:pt x="836" y="719"/>
                </a:lnTo>
                <a:lnTo>
                  <a:pt x="827" y="717"/>
                </a:lnTo>
                <a:lnTo>
                  <a:pt x="826" y="717"/>
                </a:lnTo>
                <a:lnTo>
                  <a:pt x="826" y="715"/>
                </a:lnTo>
                <a:lnTo>
                  <a:pt x="827" y="714"/>
                </a:lnTo>
                <a:lnTo>
                  <a:pt x="828" y="711"/>
                </a:lnTo>
                <a:lnTo>
                  <a:pt x="832" y="713"/>
                </a:lnTo>
                <a:lnTo>
                  <a:pt x="834" y="714"/>
                </a:lnTo>
                <a:lnTo>
                  <a:pt x="837" y="715"/>
                </a:lnTo>
                <a:lnTo>
                  <a:pt x="840" y="714"/>
                </a:lnTo>
                <a:lnTo>
                  <a:pt x="849" y="715"/>
                </a:lnTo>
                <a:lnTo>
                  <a:pt x="859" y="714"/>
                </a:lnTo>
                <a:lnTo>
                  <a:pt x="868" y="714"/>
                </a:lnTo>
                <a:lnTo>
                  <a:pt x="877" y="715"/>
                </a:lnTo>
                <a:lnTo>
                  <a:pt x="885" y="716"/>
                </a:lnTo>
                <a:lnTo>
                  <a:pt x="894" y="718"/>
                </a:lnTo>
                <a:lnTo>
                  <a:pt x="897" y="719"/>
                </a:lnTo>
                <a:lnTo>
                  <a:pt x="899" y="719"/>
                </a:lnTo>
                <a:lnTo>
                  <a:pt x="900" y="720"/>
                </a:lnTo>
                <a:lnTo>
                  <a:pt x="900" y="720"/>
                </a:lnTo>
                <a:lnTo>
                  <a:pt x="901" y="719"/>
                </a:lnTo>
                <a:lnTo>
                  <a:pt x="902" y="718"/>
                </a:lnTo>
                <a:lnTo>
                  <a:pt x="905" y="717"/>
                </a:lnTo>
                <a:lnTo>
                  <a:pt x="907" y="716"/>
                </a:lnTo>
                <a:lnTo>
                  <a:pt x="915" y="716"/>
                </a:lnTo>
                <a:lnTo>
                  <a:pt x="922" y="714"/>
                </a:lnTo>
                <a:lnTo>
                  <a:pt x="914" y="713"/>
                </a:lnTo>
                <a:lnTo>
                  <a:pt x="907" y="713"/>
                </a:lnTo>
                <a:lnTo>
                  <a:pt x="902" y="713"/>
                </a:lnTo>
                <a:lnTo>
                  <a:pt x="898" y="714"/>
                </a:lnTo>
                <a:lnTo>
                  <a:pt x="893" y="713"/>
                </a:lnTo>
                <a:lnTo>
                  <a:pt x="890" y="709"/>
                </a:lnTo>
                <a:lnTo>
                  <a:pt x="884" y="709"/>
                </a:lnTo>
                <a:lnTo>
                  <a:pt x="880" y="709"/>
                </a:lnTo>
                <a:lnTo>
                  <a:pt x="877" y="708"/>
                </a:lnTo>
                <a:lnTo>
                  <a:pt x="876" y="707"/>
                </a:lnTo>
                <a:lnTo>
                  <a:pt x="876" y="705"/>
                </a:lnTo>
                <a:lnTo>
                  <a:pt x="876" y="702"/>
                </a:lnTo>
                <a:lnTo>
                  <a:pt x="877" y="700"/>
                </a:lnTo>
                <a:lnTo>
                  <a:pt x="876" y="699"/>
                </a:lnTo>
                <a:lnTo>
                  <a:pt x="875" y="698"/>
                </a:lnTo>
                <a:lnTo>
                  <a:pt x="872" y="698"/>
                </a:lnTo>
                <a:lnTo>
                  <a:pt x="868" y="698"/>
                </a:lnTo>
                <a:lnTo>
                  <a:pt x="865" y="698"/>
                </a:lnTo>
                <a:lnTo>
                  <a:pt x="864" y="697"/>
                </a:lnTo>
                <a:lnTo>
                  <a:pt x="864" y="695"/>
                </a:lnTo>
                <a:lnTo>
                  <a:pt x="864" y="694"/>
                </a:lnTo>
                <a:lnTo>
                  <a:pt x="865" y="693"/>
                </a:lnTo>
                <a:lnTo>
                  <a:pt x="868" y="692"/>
                </a:lnTo>
                <a:lnTo>
                  <a:pt x="872" y="691"/>
                </a:lnTo>
                <a:lnTo>
                  <a:pt x="876" y="692"/>
                </a:lnTo>
                <a:lnTo>
                  <a:pt x="882" y="693"/>
                </a:lnTo>
                <a:lnTo>
                  <a:pt x="889" y="693"/>
                </a:lnTo>
                <a:lnTo>
                  <a:pt x="895" y="693"/>
                </a:lnTo>
                <a:lnTo>
                  <a:pt x="902" y="693"/>
                </a:lnTo>
                <a:lnTo>
                  <a:pt x="909" y="693"/>
                </a:lnTo>
                <a:lnTo>
                  <a:pt x="915" y="694"/>
                </a:lnTo>
                <a:lnTo>
                  <a:pt x="922" y="695"/>
                </a:lnTo>
                <a:lnTo>
                  <a:pt x="925" y="697"/>
                </a:lnTo>
                <a:lnTo>
                  <a:pt x="926" y="695"/>
                </a:lnTo>
                <a:lnTo>
                  <a:pt x="927" y="693"/>
                </a:lnTo>
                <a:lnTo>
                  <a:pt x="930" y="690"/>
                </a:lnTo>
                <a:lnTo>
                  <a:pt x="935" y="684"/>
                </a:lnTo>
                <a:lnTo>
                  <a:pt x="941" y="681"/>
                </a:lnTo>
                <a:lnTo>
                  <a:pt x="946" y="681"/>
                </a:lnTo>
                <a:lnTo>
                  <a:pt x="949" y="683"/>
                </a:lnTo>
                <a:lnTo>
                  <a:pt x="950" y="684"/>
                </a:lnTo>
                <a:lnTo>
                  <a:pt x="950" y="685"/>
                </a:lnTo>
                <a:lnTo>
                  <a:pt x="949" y="686"/>
                </a:lnTo>
                <a:lnTo>
                  <a:pt x="947" y="686"/>
                </a:lnTo>
                <a:lnTo>
                  <a:pt x="943" y="685"/>
                </a:lnTo>
                <a:lnTo>
                  <a:pt x="940" y="686"/>
                </a:lnTo>
                <a:lnTo>
                  <a:pt x="939" y="690"/>
                </a:lnTo>
                <a:lnTo>
                  <a:pt x="939" y="693"/>
                </a:lnTo>
                <a:lnTo>
                  <a:pt x="942" y="692"/>
                </a:lnTo>
                <a:lnTo>
                  <a:pt x="947" y="691"/>
                </a:lnTo>
                <a:lnTo>
                  <a:pt x="949" y="692"/>
                </a:lnTo>
                <a:lnTo>
                  <a:pt x="951" y="693"/>
                </a:lnTo>
                <a:lnTo>
                  <a:pt x="955" y="693"/>
                </a:lnTo>
                <a:lnTo>
                  <a:pt x="958" y="693"/>
                </a:lnTo>
                <a:lnTo>
                  <a:pt x="960" y="697"/>
                </a:lnTo>
                <a:lnTo>
                  <a:pt x="963" y="698"/>
                </a:lnTo>
                <a:lnTo>
                  <a:pt x="964" y="694"/>
                </a:lnTo>
                <a:lnTo>
                  <a:pt x="965" y="693"/>
                </a:lnTo>
                <a:lnTo>
                  <a:pt x="966" y="694"/>
                </a:lnTo>
                <a:lnTo>
                  <a:pt x="968" y="697"/>
                </a:lnTo>
                <a:lnTo>
                  <a:pt x="972" y="699"/>
                </a:lnTo>
                <a:lnTo>
                  <a:pt x="977" y="699"/>
                </a:lnTo>
                <a:lnTo>
                  <a:pt x="983" y="699"/>
                </a:lnTo>
                <a:lnTo>
                  <a:pt x="990" y="701"/>
                </a:lnTo>
                <a:lnTo>
                  <a:pt x="995" y="702"/>
                </a:lnTo>
                <a:lnTo>
                  <a:pt x="999" y="702"/>
                </a:lnTo>
                <a:lnTo>
                  <a:pt x="1004" y="703"/>
                </a:lnTo>
                <a:lnTo>
                  <a:pt x="1008" y="702"/>
                </a:lnTo>
                <a:lnTo>
                  <a:pt x="1008" y="699"/>
                </a:lnTo>
                <a:lnTo>
                  <a:pt x="1007" y="695"/>
                </a:lnTo>
                <a:lnTo>
                  <a:pt x="1006" y="693"/>
                </a:lnTo>
                <a:lnTo>
                  <a:pt x="1006" y="692"/>
                </a:lnTo>
                <a:lnTo>
                  <a:pt x="1008" y="691"/>
                </a:lnTo>
                <a:lnTo>
                  <a:pt x="1010" y="692"/>
                </a:lnTo>
                <a:lnTo>
                  <a:pt x="1012" y="693"/>
                </a:lnTo>
                <a:lnTo>
                  <a:pt x="1012" y="695"/>
                </a:lnTo>
                <a:lnTo>
                  <a:pt x="1014" y="697"/>
                </a:lnTo>
                <a:lnTo>
                  <a:pt x="1016" y="697"/>
                </a:lnTo>
                <a:lnTo>
                  <a:pt x="1020" y="698"/>
                </a:lnTo>
                <a:lnTo>
                  <a:pt x="1022" y="700"/>
                </a:lnTo>
                <a:lnTo>
                  <a:pt x="1023" y="702"/>
                </a:lnTo>
                <a:lnTo>
                  <a:pt x="1024" y="706"/>
                </a:lnTo>
                <a:lnTo>
                  <a:pt x="1026" y="706"/>
                </a:lnTo>
                <a:lnTo>
                  <a:pt x="1029" y="705"/>
                </a:lnTo>
                <a:lnTo>
                  <a:pt x="1032" y="706"/>
                </a:lnTo>
                <a:lnTo>
                  <a:pt x="1034" y="706"/>
                </a:lnTo>
                <a:lnTo>
                  <a:pt x="1040" y="707"/>
                </a:lnTo>
                <a:lnTo>
                  <a:pt x="1046" y="708"/>
                </a:lnTo>
                <a:lnTo>
                  <a:pt x="1050" y="710"/>
                </a:lnTo>
                <a:lnTo>
                  <a:pt x="1055" y="711"/>
                </a:lnTo>
                <a:lnTo>
                  <a:pt x="1059" y="711"/>
                </a:lnTo>
                <a:lnTo>
                  <a:pt x="1064" y="709"/>
                </a:lnTo>
                <a:lnTo>
                  <a:pt x="1065" y="708"/>
                </a:lnTo>
                <a:lnTo>
                  <a:pt x="1067" y="706"/>
                </a:lnTo>
                <a:lnTo>
                  <a:pt x="1068" y="705"/>
                </a:lnTo>
                <a:lnTo>
                  <a:pt x="1070" y="702"/>
                </a:lnTo>
                <a:lnTo>
                  <a:pt x="1072" y="702"/>
                </a:lnTo>
                <a:lnTo>
                  <a:pt x="1075" y="702"/>
                </a:lnTo>
                <a:lnTo>
                  <a:pt x="1074" y="706"/>
                </a:lnTo>
                <a:lnTo>
                  <a:pt x="1074" y="708"/>
                </a:lnTo>
                <a:lnTo>
                  <a:pt x="1074" y="711"/>
                </a:lnTo>
                <a:lnTo>
                  <a:pt x="1075" y="714"/>
                </a:lnTo>
                <a:lnTo>
                  <a:pt x="1078" y="714"/>
                </a:lnTo>
                <a:lnTo>
                  <a:pt x="1079" y="714"/>
                </a:lnTo>
                <a:lnTo>
                  <a:pt x="1082" y="714"/>
                </a:lnTo>
                <a:lnTo>
                  <a:pt x="1084" y="714"/>
                </a:lnTo>
                <a:lnTo>
                  <a:pt x="1091" y="715"/>
                </a:lnTo>
                <a:lnTo>
                  <a:pt x="1099" y="716"/>
                </a:lnTo>
                <a:lnTo>
                  <a:pt x="1104" y="717"/>
                </a:lnTo>
                <a:lnTo>
                  <a:pt x="1109" y="716"/>
                </a:lnTo>
                <a:lnTo>
                  <a:pt x="1112" y="715"/>
                </a:lnTo>
                <a:lnTo>
                  <a:pt x="1113" y="714"/>
                </a:lnTo>
                <a:lnTo>
                  <a:pt x="1115" y="713"/>
                </a:lnTo>
                <a:lnTo>
                  <a:pt x="1119" y="714"/>
                </a:lnTo>
                <a:lnTo>
                  <a:pt x="1121" y="716"/>
                </a:lnTo>
                <a:lnTo>
                  <a:pt x="1125" y="718"/>
                </a:lnTo>
                <a:lnTo>
                  <a:pt x="1130" y="716"/>
                </a:lnTo>
                <a:lnTo>
                  <a:pt x="1136" y="716"/>
                </a:lnTo>
                <a:lnTo>
                  <a:pt x="1141" y="718"/>
                </a:lnTo>
                <a:lnTo>
                  <a:pt x="1148" y="720"/>
                </a:lnTo>
                <a:lnTo>
                  <a:pt x="1155" y="719"/>
                </a:lnTo>
                <a:lnTo>
                  <a:pt x="1162" y="717"/>
                </a:lnTo>
                <a:lnTo>
                  <a:pt x="1165" y="715"/>
                </a:lnTo>
                <a:lnTo>
                  <a:pt x="1170" y="713"/>
                </a:lnTo>
                <a:lnTo>
                  <a:pt x="1177" y="713"/>
                </a:lnTo>
                <a:lnTo>
                  <a:pt x="1182" y="714"/>
                </a:lnTo>
                <a:lnTo>
                  <a:pt x="1189" y="716"/>
                </a:lnTo>
                <a:lnTo>
                  <a:pt x="1197" y="716"/>
                </a:lnTo>
                <a:lnTo>
                  <a:pt x="1210" y="720"/>
                </a:lnTo>
                <a:lnTo>
                  <a:pt x="1223" y="725"/>
                </a:lnTo>
                <a:lnTo>
                  <a:pt x="1228" y="726"/>
                </a:lnTo>
                <a:lnTo>
                  <a:pt x="1232" y="728"/>
                </a:lnTo>
                <a:lnTo>
                  <a:pt x="1235" y="731"/>
                </a:lnTo>
                <a:lnTo>
                  <a:pt x="1236" y="732"/>
                </a:lnTo>
                <a:lnTo>
                  <a:pt x="1238" y="732"/>
                </a:lnTo>
                <a:lnTo>
                  <a:pt x="1241" y="732"/>
                </a:lnTo>
                <a:lnTo>
                  <a:pt x="1239" y="730"/>
                </a:lnTo>
                <a:lnTo>
                  <a:pt x="1238" y="727"/>
                </a:lnTo>
                <a:lnTo>
                  <a:pt x="1237" y="725"/>
                </a:lnTo>
                <a:lnTo>
                  <a:pt x="1237" y="723"/>
                </a:lnTo>
                <a:lnTo>
                  <a:pt x="1236" y="716"/>
                </a:lnTo>
                <a:lnTo>
                  <a:pt x="1235" y="711"/>
                </a:lnTo>
                <a:lnTo>
                  <a:pt x="1234" y="708"/>
                </a:lnTo>
                <a:lnTo>
                  <a:pt x="1232" y="706"/>
                </a:lnTo>
                <a:lnTo>
                  <a:pt x="1232" y="703"/>
                </a:lnTo>
                <a:lnTo>
                  <a:pt x="1231" y="701"/>
                </a:lnTo>
                <a:lnTo>
                  <a:pt x="1230" y="698"/>
                </a:lnTo>
                <a:lnTo>
                  <a:pt x="1228" y="695"/>
                </a:lnTo>
                <a:lnTo>
                  <a:pt x="1223" y="693"/>
                </a:lnTo>
                <a:lnTo>
                  <a:pt x="1219" y="692"/>
                </a:lnTo>
                <a:lnTo>
                  <a:pt x="1215" y="691"/>
                </a:lnTo>
                <a:lnTo>
                  <a:pt x="1215" y="690"/>
                </a:lnTo>
                <a:lnTo>
                  <a:pt x="1216" y="689"/>
                </a:lnTo>
                <a:lnTo>
                  <a:pt x="1216" y="685"/>
                </a:lnTo>
                <a:lnTo>
                  <a:pt x="1215" y="684"/>
                </a:lnTo>
                <a:lnTo>
                  <a:pt x="1213" y="682"/>
                </a:lnTo>
                <a:lnTo>
                  <a:pt x="1211" y="681"/>
                </a:lnTo>
                <a:lnTo>
                  <a:pt x="1208" y="681"/>
                </a:lnTo>
                <a:lnTo>
                  <a:pt x="1203" y="678"/>
                </a:lnTo>
                <a:lnTo>
                  <a:pt x="1197" y="678"/>
                </a:lnTo>
                <a:lnTo>
                  <a:pt x="1187" y="673"/>
                </a:lnTo>
                <a:lnTo>
                  <a:pt x="1177" y="667"/>
                </a:lnTo>
                <a:lnTo>
                  <a:pt x="1174" y="666"/>
                </a:lnTo>
                <a:lnTo>
                  <a:pt x="1172" y="665"/>
                </a:lnTo>
                <a:lnTo>
                  <a:pt x="1172" y="664"/>
                </a:lnTo>
                <a:lnTo>
                  <a:pt x="1173" y="661"/>
                </a:lnTo>
                <a:lnTo>
                  <a:pt x="1173" y="660"/>
                </a:lnTo>
                <a:lnTo>
                  <a:pt x="1174" y="658"/>
                </a:lnTo>
                <a:lnTo>
                  <a:pt x="1173" y="657"/>
                </a:lnTo>
                <a:lnTo>
                  <a:pt x="1172" y="656"/>
                </a:lnTo>
                <a:lnTo>
                  <a:pt x="1170" y="656"/>
                </a:lnTo>
                <a:lnTo>
                  <a:pt x="1168" y="657"/>
                </a:lnTo>
                <a:lnTo>
                  <a:pt x="1162" y="657"/>
                </a:lnTo>
                <a:lnTo>
                  <a:pt x="1157" y="657"/>
                </a:lnTo>
                <a:lnTo>
                  <a:pt x="1149" y="657"/>
                </a:lnTo>
                <a:lnTo>
                  <a:pt x="1142" y="657"/>
                </a:lnTo>
                <a:lnTo>
                  <a:pt x="1140" y="656"/>
                </a:lnTo>
                <a:lnTo>
                  <a:pt x="1138" y="653"/>
                </a:lnTo>
                <a:lnTo>
                  <a:pt x="1136" y="653"/>
                </a:lnTo>
                <a:lnTo>
                  <a:pt x="1133" y="655"/>
                </a:lnTo>
                <a:lnTo>
                  <a:pt x="1133" y="651"/>
                </a:lnTo>
                <a:lnTo>
                  <a:pt x="1132" y="649"/>
                </a:lnTo>
                <a:lnTo>
                  <a:pt x="1130" y="648"/>
                </a:lnTo>
                <a:lnTo>
                  <a:pt x="1128" y="647"/>
                </a:lnTo>
                <a:lnTo>
                  <a:pt x="1122" y="645"/>
                </a:lnTo>
                <a:lnTo>
                  <a:pt x="1117" y="643"/>
                </a:lnTo>
                <a:lnTo>
                  <a:pt x="1116" y="642"/>
                </a:lnTo>
                <a:lnTo>
                  <a:pt x="1116" y="641"/>
                </a:lnTo>
                <a:lnTo>
                  <a:pt x="1117" y="640"/>
                </a:lnTo>
                <a:lnTo>
                  <a:pt x="1119" y="640"/>
                </a:lnTo>
                <a:lnTo>
                  <a:pt x="1122" y="640"/>
                </a:lnTo>
                <a:lnTo>
                  <a:pt x="1124" y="641"/>
                </a:lnTo>
                <a:lnTo>
                  <a:pt x="1130" y="640"/>
                </a:lnTo>
                <a:lnTo>
                  <a:pt x="1137" y="639"/>
                </a:lnTo>
                <a:lnTo>
                  <a:pt x="1133" y="637"/>
                </a:lnTo>
                <a:lnTo>
                  <a:pt x="1131" y="636"/>
                </a:lnTo>
                <a:lnTo>
                  <a:pt x="1129" y="634"/>
                </a:lnTo>
                <a:lnTo>
                  <a:pt x="1128" y="632"/>
                </a:lnTo>
                <a:lnTo>
                  <a:pt x="1128" y="628"/>
                </a:lnTo>
                <a:lnTo>
                  <a:pt x="1128" y="626"/>
                </a:lnTo>
                <a:lnTo>
                  <a:pt x="1123" y="625"/>
                </a:lnTo>
                <a:lnTo>
                  <a:pt x="1120" y="625"/>
                </a:lnTo>
                <a:lnTo>
                  <a:pt x="1111" y="624"/>
                </a:lnTo>
                <a:lnTo>
                  <a:pt x="1101" y="622"/>
                </a:lnTo>
                <a:lnTo>
                  <a:pt x="1099" y="620"/>
                </a:lnTo>
                <a:lnTo>
                  <a:pt x="1097" y="619"/>
                </a:lnTo>
                <a:lnTo>
                  <a:pt x="1097" y="618"/>
                </a:lnTo>
                <a:lnTo>
                  <a:pt x="1097" y="617"/>
                </a:lnTo>
                <a:lnTo>
                  <a:pt x="1096" y="617"/>
                </a:lnTo>
                <a:lnTo>
                  <a:pt x="1095" y="618"/>
                </a:lnTo>
                <a:lnTo>
                  <a:pt x="1092" y="618"/>
                </a:lnTo>
                <a:lnTo>
                  <a:pt x="1090" y="618"/>
                </a:lnTo>
                <a:lnTo>
                  <a:pt x="1094" y="618"/>
                </a:lnTo>
                <a:lnTo>
                  <a:pt x="1097" y="617"/>
                </a:lnTo>
                <a:lnTo>
                  <a:pt x="1096" y="614"/>
                </a:lnTo>
                <a:lnTo>
                  <a:pt x="1095" y="610"/>
                </a:lnTo>
                <a:lnTo>
                  <a:pt x="1105" y="610"/>
                </a:lnTo>
                <a:lnTo>
                  <a:pt x="1114" y="610"/>
                </a:lnTo>
                <a:lnTo>
                  <a:pt x="1124" y="610"/>
                </a:lnTo>
                <a:lnTo>
                  <a:pt x="1135" y="611"/>
                </a:lnTo>
                <a:lnTo>
                  <a:pt x="1141" y="615"/>
                </a:lnTo>
                <a:lnTo>
                  <a:pt x="1150" y="616"/>
                </a:lnTo>
                <a:lnTo>
                  <a:pt x="1153" y="616"/>
                </a:lnTo>
                <a:lnTo>
                  <a:pt x="1156" y="616"/>
                </a:lnTo>
                <a:lnTo>
                  <a:pt x="1157" y="618"/>
                </a:lnTo>
                <a:lnTo>
                  <a:pt x="1157" y="620"/>
                </a:lnTo>
                <a:lnTo>
                  <a:pt x="1161" y="620"/>
                </a:lnTo>
                <a:lnTo>
                  <a:pt x="1164" y="618"/>
                </a:lnTo>
                <a:lnTo>
                  <a:pt x="1170" y="622"/>
                </a:lnTo>
                <a:lnTo>
                  <a:pt x="1177" y="625"/>
                </a:lnTo>
                <a:lnTo>
                  <a:pt x="1186" y="628"/>
                </a:lnTo>
                <a:lnTo>
                  <a:pt x="1195" y="631"/>
                </a:lnTo>
                <a:lnTo>
                  <a:pt x="1204" y="633"/>
                </a:lnTo>
                <a:lnTo>
                  <a:pt x="1213" y="635"/>
                </a:lnTo>
                <a:lnTo>
                  <a:pt x="1222" y="637"/>
                </a:lnTo>
                <a:lnTo>
                  <a:pt x="1232" y="642"/>
                </a:lnTo>
                <a:lnTo>
                  <a:pt x="1238" y="645"/>
                </a:lnTo>
                <a:lnTo>
                  <a:pt x="1245" y="649"/>
                </a:lnTo>
                <a:lnTo>
                  <a:pt x="1249" y="648"/>
                </a:lnTo>
                <a:lnTo>
                  <a:pt x="1254" y="645"/>
                </a:lnTo>
                <a:lnTo>
                  <a:pt x="1259" y="648"/>
                </a:lnTo>
                <a:lnTo>
                  <a:pt x="1262" y="650"/>
                </a:lnTo>
                <a:lnTo>
                  <a:pt x="1265" y="651"/>
                </a:lnTo>
                <a:lnTo>
                  <a:pt x="1269" y="652"/>
                </a:lnTo>
                <a:lnTo>
                  <a:pt x="1276" y="655"/>
                </a:lnTo>
                <a:lnTo>
                  <a:pt x="1282" y="659"/>
                </a:lnTo>
                <a:lnTo>
                  <a:pt x="1288" y="664"/>
                </a:lnTo>
                <a:lnTo>
                  <a:pt x="1293" y="667"/>
                </a:lnTo>
                <a:lnTo>
                  <a:pt x="1298" y="667"/>
                </a:lnTo>
                <a:lnTo>
                  <a:pt x="1304" y="667"/>
                </a:lnTo>
                <a:lnTo>
                  <a:pt x="1307" y="673"/>
                </a:lnTo>
                <a:lnTo>
                  <a:pt x="1313" y="676"/>
                </a:lnTo>
                <a:lnTo>
                  <a:pt x="1313" y="672"/>
                </a:lnTo>
                <a:lnTo>
                  <a:pt x="1311" y="667"/>
                </a:lnTo>
                <a:lnTo>
                  <a:pt x="1307" y="662"/>
                </a:lnTo>
                <a:lnTo>
                  <a:pt x="1304" y="659"/>
                </a:lnTo>
                <a:lnTo>
                  <a:pt x="1304" y="659"/>
                </a:lnTo>
                <a:lnTo>
                  <a:pt x="1304" y="659"/>
                </a:lnTo>
                <a:close/>
                <a:moveTo>
                  <a:pt x="1046" y="418"/>
                </a:moveTo>
                <a:lnTo>
                  <a:pt x="1051" y="418"/>
                </a:lnTo>
                <a:lnTo>
                  <a:pt x="1057" y="420"/>
                </a:lnTo>
                <a:lnTo>
                  <a:pt x="1053" y="421"/>
                </a:lnTo>
                <a:lnTo>
                  <a:pt x="1047" y="420"/>
                </a:lnTo>
                <a:lnTo>
                  <a:pt x="1047" y="419"/>
                </a:lnTo>
                <a:lnTo>
                  <a:pt x="1046" y="418"/>
                </a:lnTo>
                <a:lnTo>
                  <a:pt x="1045" y="419"/>
                </a:lnTo>
                <a:lnTo>
                  <a:pt x="1042" y="418"/>
                </a:lnTo>
                <a:lnTo>
                  <a:pt x="1040" y="417"/>
                </a:lnTo>
                <a:lnTo>
                  <a:pt x="1038" y="416"/>
                </a:lnTo>
                <a:lnTo>
                  <a:pt x="1037" y="413"/>
                </a:lnTo>
                <a:lnTo>
                  <a:pt x="1037" y="413"/>
                </a:lnTo>
                <a:lnTo>
                  <a:pt x="1038" y="412"/>
                </a:lnTo>
                <a:lnTo>
                  <a:pt x="1039" y="411"/>
                </a:lnTo>
                <a:lnTo>
                  <a:pt x="1041" y="410"/>
                </a:lnTo>
                <a:lnTo>
                  <a:pt x="1043" y="410"/>
                </a:lnTo>
                <a:lnTo>
                  <a:pt x="1045" y="411"/>
                </a:lnTo>
                <a:lnTo>
                  <a:pt x="1046" y="413"/>
                </a:lnTo>
                <a:lnTo>
                  <a:pt x="1046" y="416"/>
                </a:lnTo>
                <a:lnTo>
                  <a:pt x="1046" y="418"/>
                </a:lnTo>
                <a:lnTo>
                  <a:pt x="1047" y="417"/>
                </a:lnTo>
                <a:lnTo>
                  <a:pt x="1046" y="418"/>
                </a:lnTo>
                <a:close/>
                <a:moveTo>
                  <a:pt x="1226" y="234"/>
                </a:moveTo>
                <a:lnTo>
                  <a:pt x="1231" y="229"/>
                </a:lnTo>
                <a:lnTo>
                  <a:pt x="1238" y="227"/>
                </a:lnTo>
                <a:lnTo>
                  <a:pt x="1244" y="226"/>
                </a:lnTo>
                <a:lnTo>
                  <a:pt x="1251" y="226"/>
                </a:lnTo>
                <a:lnTo>
                  <a:pt x="1245" y="229"/>
                </a:lnTo>
                <a:lnTo>
                  <a:pt x="1239" y="232"/>
                </a:lnTo>
                <a:lnTo>
                  <a:pt x="1236" y="233"/>
                </a:lnTo>
                <a:lnTo>
                  <a:pt x="1234" y="234"/>
                </a:lnTo>
                <a:lnTo>
                  <a:pt x="1230" y="234"/>
                </a:lnTo>
                <a:lnTo>
                  <a:pt x="1226" y="234"/>
                </a:lnTo>
                <a:close/>
                <a:moveTo>
                  <a:pt x="1168" y="291"/>
                </a:moveTo>
                <a:lnTo>
                  <a:pt x="1168" y="291"/>
                </a:lnTo>
                <a:lnTo>
                  <a:pt x="1168" y="290"/>
                </a:lnTo>
                <a:lnTo>
                  <a:pt x="1169" y="291"/>
                </a:lnTo>
                <a:lnTo>
                  <a:pt x="1168" y="291"/>
                </a:lnTo>
                <a:lnTo>
                  <a:pt x="1168" y="291"/>
                </a:lnTo>
                <a:lnTo>
                  <a:pt x="1168" y="291"/>
                </a:lnTo>
                <a:close/>
                <a:moveTo>
                  <a:pt x="1117" y="323"/>
                </a:moveTo>
                <a:lnTo>
                  <a:pt x="1120" y="323"/>
                </a:lnTo>
                <a:lnTo>
                  <a:pt x="1121" y="324"/>
                </a:lnTo>
                <a:lnTo>
                  <a:pt x="1122" y="326"/>
                </a:lnTo>
                <a:lnTo>
                  <a:pt x="1122" y="327"/>
                </a:lnTo>
                <a:lnTo>
                  <a:pt x="1125" y="325"/>
                </a:lnTo>
                <a:lnTo>
                  <a:pt x="1129" y="324"/>
                </a:lnTo>
                <a:lnTo>
                  <a:pt x="1125" y="326"/>
                </a:lnTo>
                <a:lnTo>
                  <a:pt x="1122" y="328"/>
                </a:lnTo>
                <a:lnTo>
                  <a:pt x="1117" y="332"/>
                </a:lnTo>
                <a:lnTo>
                  <a:pt x="1113" y="335"/>
                </a:lnTo>
                <a:lnTo>
                  <a:pt x="1109" y="336"/>
                </a:lnTo>
                <a:lnTo>
                  <a:pt x="1106" y="335"/>
                </a:lnTo>
                <a:lnTo>
                  <a:pt x="1104" y="333"/>
                </a:lnTo>
                <a:lnTo>
                  <a:pt x="1101" y="330"/>
                </a:lnTo>
                <a:lnTo>
                  <a:pt x="1105" y="327"/>
                </a:lnTo>
                <a:lnTo>
                  <a:pt x="1108" y="325"/>
                </a:lnTo>
                <a:lnTo>
                  <a:pt x="1113" y="324"/>
                </a:lnTo>
                <a:lnTo>
                  <a:pt x="1117" y="323"/>
                </a:lnTo>
                <a:lnTo>
                  <a:pt x="1116" y="323"/>
                </a:lnTo>
                <a:lnTo>
                  <a:pt x="1117" y="323"/>
                </a:lnTo>
                <a:close/>
                <a:moveTo>
                  <a:pt x="1035" y="169"/>
                </a:moveTo>
                <a:lnTo>
                  <a:pt x="1038" y="169"/>
                </a:lnTo>
                <a:lnTo>
                  <a:pt x="1038" y="171"/>
                </a:lnTo>
                <a:lnTo>
                  <a:pt x="1037" y="172"/>
                </a:lnTo>
                <a:lnTo>
                  <a:pt x="1035" y="174"/>
                </a:lnTo>
                <a:lnTo>
                  <a:pt x="1031" y="175"/>
                </a:lnTo>
                <a:lnTo>
                  <a:pt x="1026" y="176"/>
                </a:lnTo>
                <a:lnTo>
                  <a:pt x="1028" y="172"/>
                </a:lnTo>
                <a:lnTo>
                  <a:pt x="1030" y="170"/>
                </a:lnTo>
                <a:lnTo>
                  <a:pt x="1032" y="169"/>
                </a:lnTo>
                <a:lnTo>
                  <a:pt x="1035" y="169"/>
                </a:lnTo>
                <a:lnTo>
                  <a:pt x="1034" y="169"/>
                </a:lnTo>
                <a:lnTo>
                  <a:pt x="1035" y="169"/>
                </a:lnTo>
                <a:close/>
                <a:moveTo>
                  <a:pt x="993" y="403"/>
                </a:moveTo>
                <a:lnTo>
                  <a:pt x="993" y="404"/>
                </a:lnTo>
                <a:lnTo>
                  <a:pt x="993" y="406"/>
                </a:lnTo>
                <a:lnTo>
                  <a:pt x="991" y="408"/>
                </a:lnTo>
                <a:lnTo>
                  <a:pt x="990" y="408"/>
                </a:lnTo>
                <a:lnTo>
                  <a:pt x="987" y="408"/>
                </a:lnTo>
                <a:lnTo>
                  <a:pt x="982" y="406"/>
                </a:lnTo>
                <a:lnTo>
                  <a:pt x="984" y="404"/>
                </a:lnTo>
                <a:lnTo>
                  <a:pt x="988" y="402"/>
                </a:lnTo>
                <a:lnTo>
                  <a:pt x="990" y="402"/>
                </a:lnTo>
                <a:lnTo>
                  <a:pt x="993" y="403"/>
                </a:lnTo>
                <a:lnTo>
                  <a:pt x="992" y="402"/>
                </a:lnTo>
                <a:lnTo>
                  <a:pt x="993" y="403"/>
                </a:lnTo>
                <a:close/>
                <a:moveTo>
                  <a:pt x="951" y="420"/>
                </a:moveTo>
                <a:lnTo>
                  <a:pt x="952" y="418"/>
                </a:lnTo>
                <a:lnTo>
                  <a:pt x="956" y="418"/>
                </a:lnTo>
                <a:lnTo>
                  <a:pt x="958" y="417"/>
                </a:lnTo>
                <a:lnTo>
                  <a:pt x="959" y="415"/>
                </a:lnTo>
                <a:lnTo>
                  <a:pt x="960" y="417"/>
                </a:lnTo>
                <a:lnTo>
                  <a:pt x="960" y="419"/>
                </a:lnTo>
                <a:lnTo>
                  <a:pt x="959" y="421"/>
                </a:lnTo>
                <a:lnTo>
                  <a:pt x="958" y="424"/>
                </a:lnTo>
                <a:lnTo>
                  <a:pt x="956" y="424"/>
                </a:lnTo>
                <a:lnTo>
                  <a:pt x="952" y="424"/>
                </a:lnTo>
                <a:lnTo>
                  <a:pt x="951" y="423"/>
                </a:lnTo>
                <a:lnTo>
                  <a:pt x="951" y="420"/>
                </a:lnTo>
                <a:lnTo>
                  <a:pt x="951" y="419"/>
                </a:lnTo>
                <a:lnTo>
                  <a:pt x="951" y="420"/>
                </a:lnTo>
                <a:close/>
                <a:moveTo>
                  <a:pt x="281" y="71"/>
                </a:moveTo>
                <a:lnTo>
                  <a:pt x="282" y="72"/>
                </a:lnTo>
                <a:lnTo>
                  <a:pt x="281" y="74"/>
                </a:lnTo>
                <a:lnTo>
                  <a:pt x="280" y="72"/>
                </a:lnTo>
                <a:lnTo>
                  <a:pt x="281" y="71"/>
                </a:lnTo>
                <a:lnTo>
                  <a:pt x="281" y="72"/>
                </a:lnTo>
                <a:lnTo>
                  <a:pt x="281" y="71"/>
                </a:lnTo>
                <a:close/>
                <a:moveTo>
                  <a:pt x="277" y="70"/>
                </a:moveTo>
                <a:lnTo>
                  <a:pt x="277" y="71"/>
                </a:lnTo>
                <a:lnTo>
                  <a:pt x="276" y="71"/>
                </a:lnTo>
                <a:lnTo>
                  <a:pt x="276" y="70"/>
                </a:lnTo>
                <a:lnTo>
                  <a:pt x="277" y="70"/>
                </a:lnTo>
                <a:lnTo>
                  <a:pt x="277" y="70"/>
                </a:lnTo>
                <a:lnTo>
                  <a:pt x="277" y="70"/>
                </a:lnTo>
                <a:close/>
                <a:moveTo>
                  <a:pt x="270" y="88"/>
                </a:moveTo>
                <a:lnTo>
                  <a:pt x="271" y="87"/>
                </a:lnTo>
                <a:lnTo>
                  <a:pt x="272" y="87"/>
                </a:lnTo>
                <a:lnTo>
                  <a:pt x="272" y="88"/>
                </a:lnTo>
                <a:lnTo>
                  <a:pt x="272" y="89"/>
                </a:lnTo>
                <a:lnTo>
                  <a:pt x="271" y="89"/>
                </a:lnTo>
                <a:lnTo>
                  <a:pt x="270" y="88"/>
                </a:lnTo>
                <a:lnTo>
                  <a:pt x="270" y="88"/>
                </a:lnTo>
                <a:lnTo>
                  <a:pt x="270" y="88"/>
                </a:lnTo>
                <a:close/>
                <a:moveTo>
                  <a:pt x="272" y="82"/>
                </a:moveTo>
                <a:lnTo>
                  <a:pt x="270" y="80"/>
                </a:lnTo>
                <a:lnTo>
                  <a:pt x="267" y="79"/>
                </a:lnTo>
                <a:lnTo>
                  <a:pt x="266" y="77"/>
                </a:lnTo>
                <a:lnTo>
                  <a:pt x="267" y="74"/>
                </a:lnTo>
                <a:lnTo>
                  <a:pt x="273" y="72"/>
                </a:lnTo>
                <a:lnTo>
                  <a:pt x="279" y="72"/>
                </a:lnTo>
                <a:lnTo>
                  <a:pt x="281" y="74"/>
                </a:lnTo>
                <a:lnTo>
                  <a:pt x="282" y="75"/>
                </a:lnTo>
                <a:lnTo>
                  <a:pt x="283" y="76"/>
                </a:lnTo>
                <a:lnTo>
                  <a:pt x="284" y="78"/>
                </a:lnTo>
                <a:lnTo>
                  <a:pt x="284" y="80"/>
                </a:lnTo>
                <a:lnTo>
                  <a:pt x="283" y="82"/>
                </a:lnTo>
                <a:lnTo>
                  <a:pt x="282" y="82"/>
                </a:lnTo>
                <a:lnTo>
                  <a:pt x="280" y="82"/>
                </a:lnTo>
                <a:lnTo>
                  <a:pt x="276" y="82"/>
                </a:lnTo>
                <a:lnTo>
                  <a:pt x="272" y="82"/>
                </a:lnTo>
                <a:lnTo>
                  <a:pt x="273" y="80"/>
                </a:lnTo>
                <a:lnTo>
                  <a:pt x="272" y="82"/>
                </a:lnTo>
                <a:close/>
                <a:moveTo>
                  <a:pt x="334" y="251"/>
                </a:moveTo>
                <a:lnTo>
                  <a:pt x="338" y="250"/>
                </a:lnTo>
                <a:lnTo>
                  <a:pt x="340" y="251"/>
                </a:lnTo>
                <a:lnTo>
                  <a:pt x="339" y="252"/>
                </a:lnTo>
                <a:lnTo>
                  <a:pt x="338" y="252"/>
                </a:lnTo>
                <a:lnTo>
                  <a:pt x="337" y="252"/>
                </a:lnTo>
                <a:lnTo>
                  <a:pt x="334" y="251"/>
                </a:lnTo>
                <a:close/>
                <a:moveTo>
                  <a:pt x="390" y="253"/>
                </a:moveTo>
                <a:lnTo>
                  <a:pt x="389" y="253"/>
                </a:lnTo>
                <a:lnTo>
                  <a:pt x="389" y="252"/>
                </a:lnTo>
                <a:lnTo>
                  <a:pt x="390" y="253"/>
                </a:lnTo>
                <a:lnTo>
                  <a:pt x="390" y="253"/>
                </a:lnTo>
                <a:lnTo>
                  <a:pt x="390" y="253"/>
                </a:lnTo>
                <a:lnTo>
                  <a:pt x="390" y="253"/>
                </a:lnTo>
                <a:close/>
                <a:moveTo>
                  <a:pt x="392" y="261"/>
                </a:moveTo>
                <a:lnTo>
                  <a:pt x="391" y="260"/>
                </a:lnTo>
                <a:lnTo>
                  <a:pt x="391" y="258"/>
                </a:lnTo>
                <a:lnTo>
                  <a:pt x="392" y="257"/>
                </a:lnTo>
                <a:lnTo>
                  <a:pt x="392" y="255"/>
                </a:lnTo>
                <a:lnTo>
                  <a:pt x="397" y="254"/>
                </a:lnTo>
                <a:lnTo>
                  <a:pt x="400" y="254"/>
                </a:lnTo>
                <a:lnTo>
                  <a:pt x="399" y="257"/>
                </a:lnTo>
                <a:lnTo>
                  <a:pt x="397" y="259"/>
                </a:lnTo>
                <a:lnTo>
                  <a:pt x="396" y="261"/>
                </a:lnTo>
                <a:lnTo>
                  <a:pt x="392" y="261"/>
                </a:lnTo>
                <a:lnTo>
                  <a:pt x="394" y="261"/>
                </a:lnTo>
                <a:lnTo>
                  <a:pt x="392" y="261"/>
                </a:lnTo>
                <a:close/>
                <a:moveTo>
                  <a:pt x="332" y="319"/>
                </a:moveTo>
                <a:lnTo>
                  <a:pt x="331" y="319"/>
                </a:lnTo>
                <a:lnTo>
                  <a:pt x="330" y="318"/>
                </a:lnTo>
                <a:lnTo>
                  <a:pt x="331" y="317"/>
                </a:lnTo>
                <a:lnTo>
                  <a:pt x="334" y="318"/>
                </a:lnTo>
                <a:lnTo>
                  <a:pt x="333" y="319"/>
                </a:lnTo>
                <a:lnTo>
                  <a:pt x="332" y="319"/>
                </a:lnTo>
                <a:close/>
                <a:moveTo>
                  <a:pt x="76" y="616"/>
                </a:moveTo>
                <a:lnTo>
                  <a:pt x="74" y="614"/>
                </a:lnTo>
                <a:lnTo>
                  <a:pt x="75" y="612"/>
                </a:lnTo>
                <a:lnTo>
                  <a:pt x="76" y="611"/>
                </a:lnTo>
                <a:lnTo>
                  <a:pt x="78" y="610"/>
                </a:lnTo>
                <a:lnTo>
                  <a:pt x="84" y="609"/>
                </a:lnTo>
                <a:lnTo>
                  <a:pt x="89" y="609"/>
                </a:lnTo>
                <a:lnTo>
                  <a:pt x="82" y="612"/>
                </a:lnTo>
                <a:lnTo>
                  <a:pt x="76" y="616"/>
                </a:lnTo>
                <a:lnTo>
                  <a:pt x="76" y="615"/>
                </a:lnTo>
                <a:lnTo>
                  <a:pt x="76" y="616"/>
                </a:lnTo>
                <a:close/>
                <a:moveTo>
                  <a:pt x="115" y="627"/>
                </a:moveTo>
                <a:lnTo>
                  <a:pt x="115" y="628"/>
                </a:lnTo>
                <a:lnTo>
                  <a:pt x="114" y="630"/>
                </a:lnTo>
                <a:lnTo>
                  <a:pt x="115" y="628"/>
                </a:lnTo>
                <a:lnTo>
                  <a:pt x="115" y="627"/>
                </a:lnTo>
                <a:close/>
                <a:moveTo>
                  <a:pt x="125" y="640"/>
                </a:moveTo>
                <a:lnTo>
                  <a:pt x="126" y="640"/>
                </a:lnTo>
                <a:lnTo>
                  <a:pt x="125" y="640"/>
                </a:lnTo>
                <a:lnTo>
                  <a:pt x="125" y="640"/>
                </a:lnTo>
                <a:lnTo>
                  <a:pt x="125" y="640"/>
                </a:lnTo>
                <a:close/>
                <a:moveTo>
                  <a:pt x="188" y="738"/>
                </a:moveTo>
                <a:lnTo>
                  <a:pt x="188" y="736"/>
                </a:lnTo>
                <a:lnTo>
                  <a:pt x="190" y="736"/>
                </a:lnTo>
                <a:lnTo>
                  <a:pt x="191" y="736"/>
                </a:lnTo>
                <a:lnTo>
                  <a:pt x="191" y="738"/>
                </a:lnTo>
                <a:lnTo>
                  <a:pt x="191" y="740"/>
                </a:lnTo>
                <a:lnTo>
                  <a:pt x="189" y="740"/>
                </a:lnTo>
                <a:lnTo>
                  <a:pt x="188" y="740"/>
                </a:lnTo>
                <a:lnTo>
                  <a:pt x="188" y="738"/>
                </a:lnTo>
                <a:lnTo>
                  <a:pt x="188" y="739"/>
                </a:lnTo>
                <a:lnTo>
                  <a:pt x="188" y="738"/>
                </a:lnTo>
                <a:close/>
                <a:moveTo>
                  <a:pt x="282" y="698"/>
                </a:moveTo>
                <a:lnTo>
                  <a:pt x="284" y="693"/>
                </a:lnTo>
                <a:lnTo>
                  <a:pt x="288" y="691"/>
                </a:lnTo>
                <a:lnTo>
                  <a:pt x="291" y="689"/>
                </a:lnTo>
                <a:lnTo>
                  <a:pt x="296" y="688"/>
                </a:lnTo>
                <a:lnTo>
                  <a:pt x="295" y="690"/>
                </a:lnTo>
                <a:lnTo>
                  <a:pt x="293" y="692"/>
                </a:lnTo>
                <a:lnTo>
                  <a:pt x="292" y="693"/>
                </a:lnTo>
                <a:lnTo>
                  <a:pt x="290" y="694"/>
                </a:lnTo>
                <a:lnTo>
                  <a:pt x="285" y="695"/>
                </a:lnTo>
                <a:lnTo>
                  <a:pt x="282" y="698"/>
                </a:lnTo>
                <a:close/>
                <a:moveTo>
                  <a:pt x="291" y="802"/>
                </a:moveTo>
                <a:lnTo>
                  <a:pt x="290" y="802"/>
                </a:lnTo>
                <a:lnTo>
                  <a:pt x="291" y="802"/>
                </a:lnTo>
                <a:close/>
                <a:moveTo>
                  <a:pt x="284" y="796"/>
                </a:moveTo>
                <a:lnTo>
                  <a:pt x="283" y="796"/>
                </a:lnTo>
                <a:lnTo>
                  <a:pt x="284" y="796"/>
                </a:lnTo>
                <a:lnTo>
                  <a:pt x="284" y="796"/>
                </a:lnTo>
                <a:lnTo>
                  <a:pt x="284" y="796"/>
                </a:lnTo>
                <a:close/>
                <a:moveTo>
                  <a:pt x="328" y="789"/>
                </a:moveTo>
                <a:lnTo>
                  <a:pt x="329" y="788"/>
                </a:lnTo>
                <a:lnTo>
                  <a:pt x="330" y="789"/>
                </a:lnTo>
                <a:lnTo>
                  <a:pt x="329" y="788"/>
                </a:lnTo>
                <a:lnTo>
                  <a:pt x="328" y="789"/>
                </a:lnTo>
                <a:close/>
                <a:moveTo>
                  <a:pt x="331" y="789"/>
                </a:moveTo>
                <a:lnTo>
                  <a:pt x="334" y="790"/>
                </a:lnTo>
                <a:lnTo>
                  <a:pt x="338" y="788"/>
                </a:lnTo>
                <a:lnTo>
                  <a:pt x="334" y="790"/>
                </a:lnTo>
                <a:lnTo>
                  <a:pt x="331" y="789"/>
                </a:lnTo>
                <a:lnTo>
                  <a:pt x="331" y="790"/>
                </a:lnTo>
                <a:lnTo>
                  <a:pt x="331" y="789"/>
                </a:lnTo>
                <a:close/>
                <a:moveTo>
                  <a:pt x="400" y="750"/>
                </a:moveTo>
                <a:lnTo>
                  <a:pt x="400" y="747"/>
                </a:lnTo>
                <a:lnTo>
                  <a:pt x="402" y="744"/>
                </a:lnTo>
                <a:lnTo>
                  <a:pt x="403" y="744"/>
                </a:lnTo>
                <a:lnTo>
                  <a:pt x="406" y="743"/>
                </a:lnTo>
                <a:lnTo>
                  <a:pt x="411" y="742"/>
                </a:lnTo>
                <a:lnTo>
                  <a:pt x="416" y="743"/>
                </a:lnTo>
                <a:lnTo>
                  <a:pt x="408" y="747"/>
                </a:lnTo>
                <a:lnTo>
                  <a:pt x="400" y="750"/>
                </a:lnTo>
                <a:lnTo>
                  <a:pt x="403" y="749"/>
                </a:lnTo>
                <a:lnTo>
                  <a:pt x="400" y="750"/>
                </a:lnTo>
                <a:close/>
                <a:moveTo>
                  <a:pt x="1128" y="705"/>
                </a:moveTo>
                <a:lnTo>
                  <a:pt x="1129" y="705"/>
                </a:lnTo>
                <a:lnTo>
                  <a:pt x="1128" y="705"/>
                </a:lnTo>
                <a:close/>
                <a:moveTo>
                  <a:pt x="1034" y="566"/>
                </a:moveTo>
                <a:lnTo>
                  <a:pt x="1037" y="566"/>
                </a:lnTo>
                <a:lnTo>
                  <a:pt x="1038" y="566"/>
                </a:lnTo>
                <a:lnTo>
                  <a:pt x="1037" y="566"/>
                </a:lnTo>
                <a:lnTo>
                  <a:pt x="1034" y="566"/>
                </a:lnTo>
                <a:close/>
                <a:moveTo>
                  <a:pt x="1017" y="577"/>
                </a:moveTo>
                <a:lnTo>
                  <a:pt x="1017" y="576"/>
                </a:lnTo>
                <a:lnTo>
                  <a:pt x="1016" y="576"/>
                </a:lnTo>
                <a:lnTo>
                  <a:pt x="1017" y="576"/>
                </a:lnTo>
                <a:lnTo>
                  <a:pt x="1017" y="577"/>
                </a:lnTo>
                <a:close/>
                <a:moveTo>
                  <a:pt x="689" y="676"/>
                </a:moveTo>
                <a:lnTo>
                  <a:pt x="688" y="677"/>
                </a:lnTo>
                <a:lnTo>
                  <a:pt x="687" y="677"/>
                </a:lnTo>
                <a:lnTo>
                  <a:pt x="686" y="677"/>
                </a:lnTo>
                <a:lnTo>
                  <a:pt x="685" y="676"/>
                </a:lnTo>
                <a:lnTo>
                  <a:pt x="683" y="674"/>
                </a:lnTo>
                <a:lnTo>
                  <a:pt x="680" y="673"/>
                </a:lnTo>
                <a:lnTo>
                  <a:pt x="685" y="670"/>
                </a:lnTo>
                <a:lnTo>
                  <a:pt x="691" y="670"/>
                </a:lnTo>
                <a:lnTo>
                  <a:pt x="693" y="673"/>
                </a:lnTo>
                <a:lnTo>
                  <a:pt x="692" y="674"/>
                </a:lnTo>
                <a:lnTo>
                  <a:pt x="691" y="675"/>
                </a:lnTo>
                <a:lnTo>
                  <a:pt x="689" y="676"/>
                </a:lnTo>
                <a:lnTo>
                  <a:pt x="688" y="677"/>
                </a:lnTo>
                <a:lnTo>
                  <a:pt x="689" y="676"/>
                </a:lnTo>
                <a:close/>
                <a:moveTo>
                  <a:pt x="680" y="266"/>
                </a:moveTo>
                <a:lnTo>
                  <a:pt x="677" y="267"/>
                </a:lnTo>
                <a:lnTo>
                  <a:pt x="674" y="267"/>
                </a:lnTo>
                <a:lnTo>
                  <a:pt x="675" y="265"/>
                </a:lnTo>
                <a:lnTo>
                  <a:pt x="677" y="265"/>
                </a:lnTo>
                <a:lnTo>
                  <a:pt x="679" y="266"/>
                </a:lnTo>
                <a:lnTo>
                  <a:pt x="680" y="266"/>
                </a:lnTo>
                <a:close/>
                <a:moveTo>
                  <a:pt x="649" y="274"/>
                </a:moveTo>
                <a:lnTo>
                  <a:pt x="641" y="273"/>
                </a:lnTo>
                <a:lnTo>
                  <a:pt x="631" y="273"/>
                </a:lnTo>
                <a:lnTo>
                  <a:pt x="622" y="270"/>
                </a:lnTo>
                <a:lnTo>
                  <a:pt x="614" y="267"/>
                </a:lnTo>
                <a:lnTo>
                  <a:pt x="620" y="265"/>
                </a:lnTo>
                <a:lnTo>
                  <a:pt x="628" y="263"/>
                </a:lnTo>
                <a:lnTo>
                  <a:pt x="635" y="265"/>
                </a:lnTo>
                <a:lnTo>
                  <a:pt x="642" y="267"/>
                </a:lnTo>
                <a:lnTo>
                  <a:pt x="643" y="268"/>
                </a:lnTo>
                <a:lnTo>
                  <a:pt x="644" y="269"/>
                </a:lnTo>
                <a:lnTo>
                  <a:pt x="647" y="269"/>
                </a:lnTo>
                <a:lnTo>
                  <a:pt x="650" y="268"/>
                </a:lnTo>
                <a:lnTo>
                  <a:pt x="652" y="269"/>
                </a:lnTo>
                <a:lnTo>
                  <a:pt x="653" y="270"/>
                </a:lnTo>
                <a:lnTo>
                  <a:pt x="652" y="273"/>
                </a:lnTo>
                <a:lnTo>
                  <a:pt x="649" y="274"/>
                </a:lnTo>
                <a:lnTo>
                  <a:pt x="645" y="274"/>
                </a:lnTo>
                <a:lnTo>
                  <a:pt x="649" y="274"/>
                </a:lnTo>
                <a:close/>
                <a:moveTo>
                  <a:pt x="589" y="677"/>
                </a:moveTo>
                <a:lnTo>
                  <a:pt x="588" y="677"/>
                </a:lnTo>
                <a:lnTo>
                  <a:pt x="589" y="677"/>
                </a:lnTo>
                <a:close/>
                <a:moveTo>
                  <a:pt x="501" y="41"/>
                </a:moveTo>
                <a:lnTo>
                  <a:pt x="499" y="42"/>
                </a:lnTo>
                <a:lnTo>
                  <a:pt x="498" y="43"/>
                </a:lnTo>
                <a:lnTo>
                  <a:pt x="499" y="42"/>
                </a:lnTo>
                <a:lnTo>
                  <a:pt x="501" y="41"/>
                </a:lnTo>
                <a:lnTo>
                  <a:pt x="501" y="41"/>
                </a:lnTo>
                <a:lnTo>
                  <a:pt x="501" y="41"/>
                </a:lnTo>
                <a:close/>
                <a:moveTo>
                  <a:pt x="497" y="45"/>
                </a:moveTo>
                <a:lnTo>
                  <a:pt x="498" y="45"/>
                </a:lnTo>
                <a:lnTo>
                  <a:pt x="498" y="44"/>
                </a:lnTo>
                <a:lnTo>
                  <a:pt x="498" y="45"/>
                </a:lnTo>
                <a:lnTo>
                  <a:pt x="497" y="45"/>
                </a:lnTo>
                <a:close/>
                <a:moveTo>
                  <a:pt x="555" y="255"/>
                </a:moveTo>
                <a:lnTo>
                  <a:pt x="546" y="255"/>
                </a:lnTo>
                <a:lnTo>
                  <a:pt x="536" y="255"/>
                </a:lnTo>
                <a:lnTo>
                  <a:pt x="542" y="253"/>
                </a:lnTo>
                <a:lnTo>
                  <a:pt x="546" y="252"/>
                </a:lnTo>
                <a:lnTo>
                  <a:pt x="551" y="253"/>
                </a:lnTo>
                <a:lnTo>
                  <a:pt x="555" y="255"/>
                </a:lnTo>
                <a:close/>
                <a:moveTo>
                  <a:pt x="664" y="270"/>
                </a:moveTo>
                <a:lnTo>
                  <a:pt x="666" y="268"/>
                </a:lnTo>
                <a:lnTo>
                  <a:pt x="669" y="267"/>
                </a:lnTo>
                <a:lnTo>
                  <a:pt x="671" y="267"/>
                </a:lnTo>
                <a:lnTo>
                  <a:pt x="672" y="267"/>
                </a:lnTo>
                <a:lnTo>
                  <a:pt x="674" y="268"/>
                </a:lnTo>
                <a:lnTo>
                  <a:pt x="674" y="270"/>
                </a:lnTo>
                <a:lnTo>
                  <a:pt x="671" y="273"/>
                </a:lnTo>
                <a:lnTo>
                  <a:pt x="669" y="274"/>
                </a:lnTo>
                <a:lnTo>
                  <a:pt x="666" y="273"/>
                </a:lnTo>
                <a:lnTo>
                  <a:pt x="664" y="270"/>
                </a:lnTo>
                <a:lnTo>
                  <a:pt x="664" y="270"/>
                </a:lnTo>
                <a:lnTo>
                  <a:pt x="664" y="270"/>
                </a:lnTo>
                <a:close/>
                <a:moveTo>
                  <a:pt x="539" y="35"/>
                </a:moveTo>
                <a:lnTo>
                  <a:pt x="544" y="35"/>
                </a:lnTo>
                <a:lnTo>
                  <a:pt x="547" y="37"/>
                </a:lnTo>
                <a:lnTo>
                  <a:pt x="554" y="38"/>
                </a:lnTo>
                <a:lnTo>
                  <a:pt x="560" y="37"/>
                </a:lnTo>
                <a:lnTo>
                  <a:pt x="575" y="36"/>
                </a:lnTo>
                <a:lnTo>
                  <a:pt x="588" y="36"/>
                </a:lnTo>
                <a:lnTo>
                  <a:pt x="600" y="37"/>
                </a:lnTo>
                <a:lnTo>
                  <a:pt x="611" y="35"/>
                </a:lnTo>
                <a:lnTo>
                  <a:pt x="616" y="35"/>
                </a:lnTo>
                <a:lnTo>
                  <a:pt x="621" y="35"/>
                </a:lnTo>
                <a:lnTo>
                  <a:pt x="625" y="35"/>
                </a:lnTo>
                <a:lnTo>
                  <a:pt x="627" y="36"/>
                </a:lnTo>
                <a:lnTo>
                  <a:pt x="628" y="38"/>
                </a:lnTo>
                <a:lnTo>
                  <a:pt x="627" y="41"/>
                </a:lnTo>
                <a:lnTo>
                  <a:pt x="623" y="42"/>
                </a:lnTo>
                <a:lnTo>
                  <a:pt x="617" y="42"/>
                </a:lnTo>
                <a:lnTo>
                  <a:pt x="609" y="42"/>
                </a:lnTo>
                <a:lnTo>
                  <a:pt x="605" y="41"/>
                </a:lnTo>
                <a:lnTo>
                  <a:pt x="590" y="41"/>
                </a:lnTo>
                <a:lnTo>
                  <a:pt x="576" y="42"/>
                </a:lnTo>
                <a:lnTo>
                  <a:pt x="560" y="43"/>
                </a:lnTo>
                <a:lnTo>
                  <a:pt x="545" y="43"/>
                </a:lnTo>
                <a:lnTo>
                  <a:pt x="530" y="42"/>
                </a:lnTo>
                <a:lnTo>
                  <a:pt x="514" y="39"/>
                </a:lnTo>
                <a:lnTo>
                  <a:pt x="527" y="38"/>
                </a:lnTo>
                <a:lnTo>
                  <a:pt x="539" y="35"/>
                </a:lnTo>
                <a:lnTo>
                  <a:pt x="538" y="36"/>
                </a:lnTo>
                <a:lnTo>
                  <a:pt x="539" y="35"/>
                </a:lnTo>
                <a:close/>
                <a:moveTo>
                  <a:pt x="498" y="27"/>
                </a:moveTo>
                <a:lnTo>
                  <a:pt x="502" y="28"/>
                </a:lnTo>
                <a:lnTo>
                  <a:pt x="505" y="29"/>
                </a:lnTo>
                <a:lnTo>
                  <a:pt x="501" y="27"/>
                </a:lnTo>
                <a:lnTo>
                  <a:pt x="497" y="28"/>
                </a:lnTo>
                <a:lnTo>
                  <a:pt x="497" y="27"/>
                </a:lnTo>
                <a:lnTo>
                  <a:pt x="498" y="27"/>
                </a:lnTo>
                <a:close/>
                <a:moveTo>
                  <a:pt x="496" y="28"/>
                </a:moveTo>
                <a:lnTo>
                  <a:pt x="495" y="28"/>
                </a:lnTo>
                <a:lnTo>
                  <a:pt x="494" y="29"/>
                </a:lnTo>
                <a:lnTo>
                  <a:pt x="495" y="28"/>
                </a:lnTo>
                <a:lnTo>
                  <a:pt x="496" y="28"/>
                </a:lnTo>
                <a:close/>
                <a:moveTo>
                  <a:pt x="424" y="54"/>
                </a:moveTo>
                <a:lnTo>
                  <a:pt x="424" y="54"/>
                </a:lnTo>
                <a:lnTo>
                  <a:pt x="425" y="54"/>
                </a:lnTo>
                <a:lnTo>
                  <a:pt x="424" y="54"/>
                </a:lnTo>
                <a:lnTo>
                  <a:pt x="422" y="53"/>
                </a:lnTo>
                <a:lnTo>
                  <a:pt x="423" y="53"/>
                </a:lnTo>
                <a:lnTo>
                  <a:pt x="424" y="54"/>
                </a:lnTo>
                <a:lnTo>
                  <a:pt x="424" y="54"/>
                </a:lnTo>
                <a:lnTo>
                  <a:pt x="424" y="54"/>
                </a:lnTo>
                <a:close/>
                <a:moveTo>
                  <a:pt x="399" y="59"/>
                </a:moveTo>
                <a:lnTo>
                  <a:pt x="398" y="60"/>
                </a:lnTo>
                <a:lnTo>
                  <a:pt x="397" y="61"/>
                </a:lnTo>
                <a:lnTo>
                  <a:pt x="396" y="61"/>
                </a:lnTo>
                <a:lnTo>
                  <a:pt x="395" y="59"/>
                </a:lnTo>
                <a:lnTo>
                  <a:pt x="397" y="59"/>
                </a:lnTo>
                <a:lnTo>
                  <a:pt x="399" y="59"/>
                </a:lnTo>
                <a:close/>
                <a:moveTo>
                  <a:pt x="394" y="68"/>
                </a:moveTo>
                <a:lnTo>
                  <a:pt x="397" y="66"/>
                </a:lnTo>
                <a:lnTo>
                  <a:pt x="400" y="64"/>
                </a:lnTo>
                <a:lnTo>
                  <a:pt x="402" y="63"/>
                </a:lnTo>
                <a:lnTo>
                  <a:pt x="403" y="62"/>
                </a:lnTo>
                <a:lnTo>
                  <a:pt x="403" y="61"/>
                </a:lnTo>
                <a:lnTo>
                  <a:pt x="403" y="59"/>
                </a:lnTo>
                <a:lnTo>
                  <a:pt x="405" y="60"/>
                </a:lnTo>
                <a:lnTo>
                  <a:pt x="407" y="62"/>
                </a:lnTo>
                <a:lnTo>
                  <a:pt x="408" y="64"/>
                </a:lnTo>
                <a:lnTo>
                  <a:pt x="410" y="68"/>
                </a:lnTo>
                <a:lnTo>
                  <a:pt x="405" y="69"/>
                </a:lnTo>
                <a:lnTo>
                  <a:pt x="402" y="69"/>
                </a:lnTo>
                <a:lnTo>
                  <a:pt x="398" y="69"/>
                </a:lnTo>
                <a:lnTo>
                  <a:pt x="394" y="68"/>
                </a:lnTo>
                <a:lnTo>
                  <a:pt x="398" y="68"/>
                </a:lnTo>
                <a:lnTo>
                  <a:pt x="394" y="68"/>
                </a:lnTo>
                <a:close/>
                <a:moveTo>
                  <a:pt x="445" y="63"/>
                </a:moveTo>
                <a:lnTo>
                  <a:pt x="438" y="62"/>
                </a:lnTo>
                <a:lnTo>
                  <a:pt x="431" y="62"/>
                </a:lnTo>
                <a:lnTo>
                  <a:pt x="428" y="64"/>
                </a:lnTo>
                <a:lnTo>
                  <a:pt x="424" y="66"/>
                </a:lnTo>
                <a:lnTo>
                  <a:pt x="427" y="64"/>
                </a:lnTo>
                <a:lnTo>
                  <a:pt x="429" y="62"/>
                </a:lnTo>
                <a:lnTo>
                  <a:pt x="431" y="59"/>
                </a:lnTo>
                <a:lnTo>
                  <a:pt x="435" y="58"/>
                </a:lnTo>
                <a:lnTo>
                  <a:pt x="446" y="58"/>
                </a:lnTo>
                <a:lnTo>
                  <a:pt x="457" y="59"/>
                </a:lnTo>
                <a:lnTo>
                  <a:pt x="464" y="58"/>
                </a:lnTo>
                <a:lnTo>
                  <a:pt x="471" y="56"/>
                </a:lnTo>
                <a:lnTo>
                  <a:pt x="472" y="56"/>
                </a:lnTo>
                <a:lnTo>
                  <a:pt x="473" y="59"/>
                </a:lnTo>
                <a:lnTo>
                  <a:pt x="473" y="60"/>
                </a:lnTo>
                <a:lnTo>
                  <a:pt x="473" y="62"/>
                </a:lnTo>
                <a:lnTo>
                  <a:pt x="469" y="64"/>
                </a:lnTo>
                <a:lnTo>
                  <a:pt x="463" y="64"/>
                </a:lnTo>
                <a:lnTo>
                  <a:pt x="454" y="64"/>
                </a:lnTo>
                <a:lnTo>
                  <a:pt x="445" y="63"/>
                </a:lnTo>
                <a:lnTo>
                  <a:pt x="446" y="63"/>
                </a:lnTo>
                <a:lnTo>
                  <a:pt x="445" y="63"/>
                </a:lnTo>
                <a:close/>
                <a:moveTo>
                  <a:pt x="441" y="139"/>
                </a:moveTo>
                <a:lnTo>
                  <a:pt x="443" y="139"/>
                </a:lnTo>
                <a:lnTo>
                  <a:pt x="444" y="141"/>
                </a:lnTo>
                <a:lnTo>
                  <a:pt x="444" y="141"/>
                </a:lnTo>
                <a:lnTo>
                  <a:pt x="443" y="143"/>
                </a:lnTo>
                <a:lnTo>
                  <a:pt x="440" y="144"/>
                </a:lnTo>
                <a:lnTo>
                  <a:pt x="437" y="143"/>
                </a:lnTo>
                <a:lnTo>
                  <a:pt x="431" y="142"/>
                </a:lnTo>
                <a:lnTo>
                  <a:pt x="427" y="143"/>
                </a:lnTo>
                <a:lnTo>
                  <a:pt x="422" y="142"/>
                </a:lnTo>
                <a:lnTo>
                  <a:pt x="416" y="139"/>
                </a:lnTo>
                <a:lnTo>
                  <a:pt x="423" y="138"/>
                </a:lnTo>
                <a:lnTo>
                  <a:pt x="429" y="138"/>
                </a:lnTo>
                <a:lnTo>
                  <a:pt x="435" y="138"/>
                </a:lnTo>
                <a:lnTo>
                  <a:pt x="441" y="139"/>
                </a:lnTo>
                <a:lnTo>
                  <a:pt x="438" y="139"/>
                </a:lnTo>
                <a:lnTo>
                  <a:pt x="441" y="139"/>
                </a:lnTo>
                <a:close/>
                <a:moveTo>
                  <a:pt x="386" y="184"/>
                </a:moveTo>
                <a:lnTo>
                  <a:pt x="395" y="183"/>
                </a:lnTo>
                <a:lnTo>
                  <a:pt x="404" y="182"/>
                </a:lnTo>
                <a:lnTo>
                  <a:pt x="413" y="182"/>
                </a:lnTo>
                <a:lnTo>
                  <a:pt x="422" y="183"/>
                </a:lnTo>
                <a:lnTo>
                  <a:pt x="430" y="185"/>
                </a:lnTo>
                <a:lnTo>
                  <a:pt x="438" y="188"/>
                </a:lnTo>
                <a:lnTo>
                  <a:pt x="441" y="188"/>
                </a:lnTo>
                <a:lnTo>
                  <a:pt x="446" y="188"/>
                </a:lnTo>
                <a:lnTo>
                  <a:pt x="449" y="190"/>
                </a:lnTo>
                <a:lnTo>
                  <a:pt x="453" y="192"/>
                </a:lnTo>
                <a:lnTo>
                  <a:pt x="439" y="192"/>
                </a:lnTo>
                <a:lnTo>
                  <a:pt x="425" y="192"/>
                </a:lnTo>
                <a:lnTo>
                  <a:pt x="421" y="193"/>
                </a:lnTo>
                <a:lnTo>
                  <a:pt x="415" y="195"/>
                </a:lnTo>
                <a:lnTo>
                  <a:pt x="410" y="194"/>
                </a:lnTo>
                <a:lnTo>
                  <a:pt x="404" y="192"/>
                </a:lnTo>
                <a:lnTo>
                  <a:pt x="398" y="190"/>
                </a:lnTo>
                <a:lnTo>
                  <a:pt x="391" y="190"/>
                </a:lnTo>
                <a:lnTo>
                  <a:pt x="387" y="190"/>
                </a:lnTo>
                <a:lnTo>
                  <a:pt x="381" y="190"/>
                </a:lnTo>
                <a:lnTo>
                  <a:pt x="379" y="188"/>
                </a:lnTo>
                <a:lnTo>
                  <a:pt x="378" y="187"/>
                </a:lnTo>
                <a:lnTo>
                  <a:pt x="378" y="186"/>
                </a:lnTo>
                <a:lnTo>
                  <a:pt x="378" y="184"/>
                </a:lnTo>
                <a:lnTo>
                  <a:pt x="382" y="184"/>
                </a:lnTo>
                <a:lnTo>
                  <a:pt x="386" y="184"/>
                </a:lnTo>
                <a:lnTo>
                  <a:pt x="387" y="183"/>
                </a:lnTo>
                <a:lnTo>
                  <a:pt x="386" y="184"/>
                </a:lnTo>
                <a:close/>
                <a:moveTo>
                  <a:pt x="361" y="185"/>
                </a:moveTo>
                <a:lnTo>
                  <a:pt x="364" y="184"/>
                </a:lnTo>
                <a:lnTo>
                  <a:pt x="366" y="183"/>
                </a:lnTo>
                <a:lnTo>
                  <a:pt x="369" y="183"/>
                </a:lnTo>
                <a:lnTo>
                  <a:pt x="372" y="185"/>
                </a:lnTo>
                <a:lnTo>
                  <a:pt x="369" y="187"/>
                </a:lnTo>
                <a:lnTo>
                  <a:pt x="365" y="190"/>
                </a:lnTo>
                <a:lnTo>
                  <a:pt x="363" y="190"/>
                </a:lnTo>
                <a:lnTo>
                  <a:pt x="361" y="188"/>
                </a:lnTo>
                <a:lnTo>
                  <a:pt x="359" y="188"/>
                </a:lnTo>
                <a:lnTo>
                  <a:pt x="359" y="187"/>
                </a:lnTo>
                <a:lnTo>
                  <a:pt x="359" y="187"/>
                </a:lnTo>
                <a:lnTo>
                  <a:pt x="361" y="185"/>
                </a:lnTo>
                <a:lnTo>
                  <a:pt x="362" y="185"/>
                </a:lnTo>
                <a:lnTo>
                  <a:pt x="361" y="185"/>
                </a:lnTo>
                <a:close/>
                <a:moveTo>
                  <a:pt x="347" y="180"/>
                </a:moveTo>
                <a:lnTo>
                  <a:pt x="348" y="182"/>
                </a:lnTo>
                <a:lnTo>
                  <a:pt x="350" y="182"/>
                </a:lnTo>
                <a:lnTo>
                  <a:pt x="353" y="183"/>
                </a:lnTo>
                <a:lnTo>
                  <a:pt x="351" y="185"/>
                </a:lnTo>
                <a:lnTo>
                  <a:pt x="346" y="186"/>
                </a:lnTo>
                <a:lnTo>
                  <a:pt x="340" y="186"/>
                </a:lnTo>
                <a:lnTo>
                  <a:pt x="331" y="187"/>
                </a:lnTo>
                <a:lnTo>
                  <a:pt x="323" y="188"/>
                </a:lnTo>
                <a:lnTo>
                  <a:pt x="318" y="190"/>
                </a:lnTo>
                <a:lnTo>
                  <a:pt x="315" y="191"/>
                </a:lnTo>
                <a:lnTo>
                  <a:pt x="312" y="190"/>
                </a:lnTo>
                <a:lnTo>
                  <a:pt x="308" y="187"/>
                </a:lnTo>
                <a:lnTo>
                  <a:pt x="317" y="185"/>
                </a:lnTo>
                <a:lnTo>
                  <a:pt x="328" y="183"/>
                </a:lnTo>
                <a:lnTo>
                  <a:pt x="337" y="180"/>
                </a:lnTo>
                <a:lnTo>
                  <a:pt x="347" y="180"/>
                </a:lnTo>
                <a:lnTo>
                  <a:pt x="342" y="180"/>
                </a:lnTo>
                <a:lnTo>
                  <a:pt x="347" y="180"/>
                </a:lnTo>
                <a:close/>
                <a:moveTo>
                  <a:pt x="410" y="228"/>
                </a:moveTo>
                <a:lnTo>
                  <a:pt x="407" y="227"/>
                </a:lnTo>
                <a:lnTo>
                  <a:pt x="403" y="227"/>
                </a:lnTo>
                <a:lnTo>
                  <a:pt x="399" y="227"/>
                </a:lnTo>
                <a:lnTo>
                  <a:pt x="397" y="228"/>
                </a:lnTo>
                <a:lnTo>
                  <a:pt x="398" y="227"/>
                </a:lnTo>
                <a:lnTo>
                  <a:pt x="399" y="227"/>
                </a:lnTo>
                <a:lnTo>
                  <a:pt x="398" y="224"/>
                </a:lnTo>
                <a:lnTo>
                  <a:pt x="395" y="220"/>
                </a:lnTo>
                <a:lnTo>
                  <a:pt x="391" y="219"/>
                </a:lnTo>
                <a:lnTo>
                  <a:pt x="388" y="217"/>
                </a:lnTo>
                <a:lnTo>
                  <a:pt x="384" y="217"/>
                </a:lnTo>
                <a:lnTo>
                  <a:pt x="382" y="217"/>
                </a:lnTo>
                <a:lnTo>
                  <a:pt x="380" y="218"/>
                </a:lnTo>
                <a:lnTo>
                  <a:pt x="378" y="220"/>
                </a:lnTo>
                <a:lnTo>
                  <a:pt x="372" y="222"/>
                </a:lnTo>
                <a:lnTo>
                  <a:pt x="365" y="224"/>
                </a:lnTo>
                <a:lnTo>
                  <a:pt x="363" y="222"/>
                </a:lnTo>
                <a:lnTo>
                  <a:pt x="363" y="220"/>
                </a:lnTo>
                <a:lnTo>
                  <a:pt x="364" y="218"/>
                </a:lnTo>
                <a:lnTo>
                  <a:pt x="365" y="215"/>
                </a:lnTo>
                <a:lnTo>
                  <a:pt x="350" y="215"/>
                </a:lnTo>
                <a:lnTo>
                  <a:pt x="336" y="215"/>
                </a:lnTo>
                <a:lnTo>
                  <a:pt x="331" y="213"/>
                </a:lnTo>
                <a:lnTo>
                  <a:pt x="324" y="213"/>
                </a:lnTo>
                <a:lnTo>
                  <a:pt x="318" y="211"/>
                </a:lnTo>
                <a:lnTo>
                  <a:pt x="315" y="209"/>
                </a:lnTo>
                <a:lnTo>
                  <a:pt x="331" y="209"/>
                </a:lnTo>
                <a:lnTo>
                  <a:pt x="348" y="210"/>
                </a:lnTo>
                <a:lnTo>
                  <a:pt x="364" y="210"/>
                </a:lnTo>
                <a:lnTo>
                  <a:pt x="381" y="210"/>
                </a:lnTo>
                <a:lnTo>
                  <a:pt x="395" y="210"/>
                </a:lnTo>
                <a:lnTo>
                  <a:pt x="407" y="210"/>
                </a:lnTo>
                <a:lnTo>
                  <a:pt x="412" y="211"/>
                </a:lnTo>
                <a:lnTo>
                  <a:pt x="414" y="213"/>
                </a:lnTo>
                <a:lnTo>
                  <a:pt x="415" y="215"/>
                </a:lnTo>
                <a:lnTo>
                  <a:pt x="417" y="216"/>
                </a:lnTo>
                <a:lnTo>
                  <a:pt x="419" y="216"/>
                </a:lnTo>
                <a:lnTo>
                  <a:pt x="421" y="215"/>
                </a:lnTo>
                <a:lnTo>
                  <a:pt x="424" y="212"/>
                </a:lnTo>
                <a:lnTo>
                  <a:pt x="427" y="210"/>
                </a:lnTo>
                <a:lnTo>
                  <a:pt x="429" y="207"/>
                </a:lnTo>
                <a:lnTo>
                  <a:pt x="429" y="203"/>
                </a:lnTo>
                <a:lnTo>
                  <a:pt x="430" y="200"/>
                </a:lnTo>
                <a:lnTo>
                  <a:pt x="431" y="199"/>
                </a:lnTo>
                <a:lnTo>
                  <a:pt x="433" y="199"/>
                </a:lnTo>
                <a:lnTo>
                  <a:pt x="435" y="199"/>
                </a:lnTo>
                <a:lnTo>
                  <a:pt x="438" y="202"/>
                </a:lnTo>
                <a:lnTo>
                  <a:pt x="441" y="205"/>
                </a:lnTo>
                <a:lnTo>
                  <a:pt x="446" y="209"/>
                </a:lnTo>
                <a:lnTo>
                  <a:pt x="450" y="212"/>
                </a:lnTo>
                <a:lnTo>
                  <a:pt x="453" y="215"/>
                </a:lnTo>
                <a:lnTo>
                  <a:pt x="455" y="217"/>
                </a:lnTo>
                <a:lnTo>
                  <a:pt x="456" y="219"/>
                </a:lnTo>
                <a:lnTo>
                  <a:pt x="457" y="221"/>
                </a:lnTo>
                <a:lnTo>
                  <a:pt x="458" y="222"/>
                </a:lnTo>
                <a:lnTo>
                  <a:pt x="461" y="224"/>
                </a:lnTo>
                <a:lnTo>
                  <a:pt x="463" y="225"/>
                </a:lnTo>
                <a:lnTo>
                  <a:pt x="466" y="225"/>
                </a:lnTo>
                <a:lnTo>
                  <a:pt x="470" y="224"/>
                </a:lnTo>
                <a:lnTo>
                  <a:pt x="472" y="222"/>
                </a:lnTo>
                <a:lnTo>
                  <a:pt x="476" y="221"/>
                </a:lnTo>
                <a:lnTo>
                  <a:pt x="478" y="220"/>
                </a:lnTo>
                <a:lnTo>
                  <a:pt x="476" y="213"/>
                </a:lnTo>
                <a:lnTo>
                  <a:pt x="471" y="208"/>
                </a:lnTo>
                <a:lnTo>
                  <a:pt x="474" y="211"/>
                </a:lnTo>
                <a:lnTo>
                  <a:pt x="476" y="216"/>
                </a:lnTo>
                <a:lnTo>
                  <a:pt x="479" y="220"/>
                </a:lnTo>
                <a:lnTo>
                  <a:pt x="482" y="222"/>
                </a:lnTo>
                <a:lnTo>
                  <a:pt x="485" y="222"/>
                </a:lnTo>
                <a:lnTo>
                  <a:pt x="486" y="222"/>
                </a:lnTo>
                <a:lnTo>
                  <a:pt x="488" y="222"/>
                </a:lnTo>
                <a:lnTo>
                  <a:pt x="488" y="225"/>
                </a:lnTo>
                <a:lnTo>
                  <a:pt x="489" y="226"/>
                </a:lnTo>
                <a:lnTo>
                  <a:pt x="491" y="227"/>
                </a:lnTo>
                <a:lnTo>
                  <a:pt x="498" y="227"/>
                </a:lnTo>
                <a:lnTo>
                  <a:pt x="505" y="227"/>
                </a:lnTo>
                <a:lnTo>
                  <a:pt x="511" y="228"/>
                </a:lnTo>
                <a:lnTo>
                  <a:pt x="515" y="229"/>
                </a:lnTo>
                <a:lnTo>
                  <a:pt x="519" y="232"/>
                </a:lnTo>
                <a:lnTo>
                  <a:pt x="523" y="235"/>
                </a:lnTo>
                <a:lnTo>
                  <a:pt x="512" y="234"/>
                </a:lnTo>
                <a:lnTo>
                  <a:pt x="501" y="234"/>
                </a:lnTo>
                <a:lnTo>
                  <a:pt x="493" y="232"/>
                </a:lnTo>
                <a:lnTo>
                  <a:pt x="483" y="232"/>
                </a:lnTo>
                <a:lnTo>
                  <a:pt x="476" y="234"/>
                </a:lnTo>
                <a:lnTo>
                  <a:pt x="468" y="235"/>
                </a:lnTo>
                <a:lnTo>
                  <a:pt x="458" y="235"/>
                </a:lnTo>
                <a:lnTo>
                  <a:pt x="450" y="233"/>
                </a:lnTo>
                <a:lnTo>
                  <a:pt x="445" y="233"/>
                </a:lnTo>
                <a:lnTo>
                  <a:pt x="440" y="234"/>
                </a:lnTo>
                <a:lnTo>
                  <a:pt x="435" y="233"/>
                </a:lnTo>
                <a:lnTo>
                  <a:pt x="429" y="234"/>
                </a:lnTo>
                <a:lnTo>
                  <a:pt x="427" y="235"/>
                </a:lnTo>
                <a:lnTo>
                  <a:pt x="424" y="234"/>
                </a:lnTo>
                <a:lnTo>
                  <a:pt x="422" y="234"/>
                </a:lnTo>
                <a:lnTo>
                  <a:pt x="420" y="232"/>
                </a:lnTo>
                <a:lnTo>
                  <a:pt x="417" y="229"/>
                </a:lnTo>
                <a:lnTo>
                  <a:pt x="416" y="227"/>
                </a:lnTo>
                <a:lnTo>
                  <a:pt x="413" y="227"/>
                </a:lnTo>
                <a:lnTo>
                  <a:pt x="410" y="228"/>
                </a:lnTo>
                <a:lnTo>
                  <a:pt x="410" y="228"/>
                </a:lnTo>
                <a:lnTo>
                  <a:pt x="410" y="228"/>
                </a:lnTo>
                <a:close/>
                <a:moveTo>
                  <a:pt x="448" y="261"/>
                </a:moveTo>
                <a:lnTo>
                  <a:pt x="440" y="260"/>
                </a:lnTo>
                <a:lnTo>
                  <a:pt x="432" y="255"/>
                </a:lnTo>
                <a:lnTo>
                  <a:pt x="429" y="255"/>
                </a:lnTo>
                <a:lnTo>
                  <a:pt x="427" y="254"/>
                </a:lnTo>
                <a:lnTo>
                  <a:pt x="425" y="253"/>
                </a:lnTo>
                <a:lnTo>
                  <a:pt x="425" y="251"/>
                </a:lnTo>
                <a:lnTo>
                  <a:pt x="427" y="250"/>
                </a:lnTo>
                <a:lnTo>
                  <a:pt x="429" y="249"/>
                </a:lnTo>
                <a:lnTo>
                  <a:pt x="435" y="251"/>
                </a:lnTo>
                <a:lnTo>
                  <a:pt x="441" y="255"/>
                </a:lnTo>
                <a:lnTo>
                  <a:pt x="445" y="257"/>
                </a:lnTo>
                <a:lnTo>
                  <a:pt x="447" y="257"/>
                </a:lnTo>
                <a:lnTo>
                  <a:pt x="449" y="259"/>
                </a:lnTo>
                <a:lnTo>
                  <a:pt x="448" y="261"/>
                </a:lnTo>
                <a:lnTo>
                  <a:pt x="449" y="261"/>
                </a:lnTo>
                <a:lnTo>
                  <a:pt x="448" y="261"/>
                </a:lnTo>
                <a:close/>
                <a:moveTo>
                  <a:pt x="526" y="288"/>
                </a:moveTo>
                <a:lnTo>
                  <a:pt x="506" y="285"/>
                </a:lnTo>
                <a:lnTo>
                  <a:pt x="488" y="282"/>
                </a:lnTo>
                <a:lnTo>
                  <a:pt x="470" y="279"/>
                </a:lnTo>
                <a:lnTo>
                  <a:pt x="452" y="276"/>
                </a:lnTo>
                <a:lnTo>
                  <a:pt x="441" y="274"/>
                </a:lnTo>
                <a:lnTo>
                  <a:pt x="432" y="273"/>
                </a:lnTo>
                <a:lnTo>
                  <a:pt x="429" y="273"/>
                </a:lnTo>
                <a:lnTo>
                  <a:pt x="427" y="273"/>
                </a:lnTo>
                <a:lnTo>
                  <a:pt x="423" y="271"/>
                </a:lnTo>
                <a:lnTo>
                  <a:pt x="421" y="270"/>
                </a:lnTo>
                <a:lnTo>
                  <a:pt x="420" y="268"/>
                </a:lnTo>
                <a:lnTo>
                  <a:pt x="420" y="266"/>
                </a:lnTo>
                <a:lnTo>
                  <a:pt x="421" y="265"/>
                </a:lnTo>
                <a:lnTo>
                  <a:pt x="424" y="265"/>
                </a:lnTo>
                <a:lnTo>
                  <a:pt x="425" y="266"/>
                </a:lnTo>
                <a:lnTo>
                  <a:pt x="428" y="266"/>
                </a:lnTo>
                <a:lnTo>
                  <a:pt x="429" y="265"/>
                </a:lnTo>
                <a:lnTo>
                  <a:pt x="429" y="261"/>
                </a:lnTo>
                <a:lnTo>
                  <a:pt x="429" y="263"/>
                </a:lnTo>
                <a:lnTo>
                  <a:pt x="431" y="265"/>
                </a:lnTo>
                <a:lnTo>
                  <a:pt x="433" y="265"/>
                </a:lnTo>
                <a:lnTo>
                  <a:pt x="437" y="265"/>
                </a:lnTo>
                <a:lnTo>
                  <a:pt x="444" y="265"/>
                </a:lnTo>
                <a:lnTo>
                  <a:pt x="450" y="266"/>
                </a:lnTo>
                <a:lnTo>
                  <a:pt x="464" y="268"/>
                </a:lnTo>
                <a:lnTo>
                  <a:pt x="478" y="270"/>
                </a:lnTo>
                <a:lnTo>
                  <a:pt x="491" y="274"/>
                </a:lnTo>
                <a:lnTo>
                  <a:pt x="504" y="277"/>
                </a:lnTo>
                <a:lnTo>
                  <a:pt x="511" y="279"/>
                </a:lnTo>
                <a:lnTo>
                  <a:pt x="517" y="282"/>
                </a:lnTo>
                <a:lnTo>
                  <a:pt x="520" y="283"/>
                </a:lnTo>
                <a:lnTo>
                  <a:pt x="523" y="284"/>
                </a:lnTo>
                <a:lnTo>
                  <a:pt x="524" y="284"/>
                </a:lnTo>
                <a:lnTo>
                  <a:pt x="526" y="285"/>
                </a:lnTo>
                <a:lnTo>
                  <a:pt x="526" y="286"/>
                </a:lnTo>
                <a:lnTo>
                  <a:pt x="526" y="288"/>
                </a:lnTo>
                <a:lnTo>
                  <a:pt x="522" y="287"/>
                </a:lnTo>
                <a:lnTo>
                  <a:pt x="526" y="288"/>
                </a:lnTo>
                <a:close/>
                <a:moveTo>
                  <a:pt x="522" y="253"/>
                </a:moveTo>
                <a:lnTo>
                  <a:pt x="511" y="253"/>
                </a:lnTo>
                <a:lnTo>
                  <a:pt x="499" y="254"/>
                </a:lnTo>
                <a:lnTo>
                  <a:pt x="497" y="255"/>
                </a:lnTo>
                <a:lnTo>
                  <a:pt x="495" y="255"/>
                </a:lnTo>
                <a:lnTo>
                  <a:pt x="493" y="255"/>
                </a:lnTo>
                <a:lnTo>
                  <a:pt x="490" y="254"/>
                </a:lnTo>
                <a:lnTo>
                  <a:pt x="482" y="250"/>
                </a:lnTo>
                <a:lnTo>
                  <a:pt x="476" y="245"/>
                </a:lnTo>
                <a:lnTo>
                  <a:pt x="490" y="245"/>
                </a:lnTo>
                <a:lnTo>
                  <a:pt x="505" y="246"/>
                </a:lnTo>
                <a:lnTo>
                  <a:pt x="519" y="247"/>
                </a:lnTo>
                <a:lnTo>
                  <a:pt x="534" y="251"/>
                </a:lnTo>
                <a:lnTo>
                  <a:pt x="530" y="253"/>
                </a:lnTo>
                <a:lnTo>
                  <a:pt x="528" y="253"/>
                </a:lnTo>
                <a:lnTo>
                  <a:pt x="526" y="253"/>
                </a:lnTo>
                <a:lnTo>
                  <a:pt x="522" y="253"/>
                </a:lnTo>
                <a:lnTo>
                  <a:pt x="520" y="253"/>
                </a:lnTo>
                <a:lnTo>
                  <a:pt x="522" y="253"/>
                </a:lnTo>
                <a:close/>
                <a:moveTo>
                  <a:pt x="528" y="290"/>
                </a:moveTo>
                <a:lnTo>
                  <a:pt x="530" y="287"/>
                </a:lnTo>
                <a:lnTo>
                  <a:pt x="532" y="286"/>
                </a:lnTo>
                <a:lnTo>
                  <a:pt x="535" y="287"/>
                </a:lnTo>
                <a:lnTo>
                  <a:pt x="537" y="287"/>
                </a:lnTo>
                <a:lnTo>
                  <a:pt x="540" y="287"/>
                </a:lnTo>
                <a:lnTo>
                  <a:pt x="543" y="287"/>
                </a:lnTo>
                <a:lnTo>
                  <a:pt x="544" y="288"/>
                </a:lnTo>
                <a:lnTo>
                  <a:pt x="543" y="292"/>
                </a:lnTo>
                <a:lnTo>
                  <a:pt x="536" y="290"/>
                </a:lnTo>
                <a:lnTo>
                  <a:pt x="528" y="290"/>
                </a:lnTo>
                <a:lnTo>
                  <a:pt x="531" y="287"/>
                </a:lnTo>
                <a:lnTo>
                  <a:pt x="528" y="290"/>
                </a:lnTo>
                <a:close/>
                <a:moveTo>
                  <a:pt x="413" y="428"/>
                </a:moveTo>
                <a:lnTo>
                  <a:pt x="413" y="429"/>
                </a:lnTo>
                <a:lnTo>
                  <a:pt x="413" y="429"/>
                </a:lnTo>
                <a:lnTo>
                  <a:pt x="412" y="428"/>
                </a:lnTo>
                <a:lnTo>
                  <a:pt x="413" y="428"/>
                </a:lnTo>
                <a:close/>
                <a:moveTo>
                  <a:pt x="383" y="368"/>
                </a:moveTo>
                <a:lnTo>
                  <a:pt x="382" y="366"/>
                </a:lnTo>
                <a:lnTo>
                  <a:pt x="382" y="362"/>
                </a:lnTo>
                <a:lnTo>
                  <a:pt x="383" y="360"/>
                </a:lnTo>
                <a:lnTo>
                  <a:pt x="384" y="359"/>
                </a:lnTo>
                <a:lnTo>
                  <a:pt x="388" y="361"/>
                </a:lnTo>
                <a:lnTo>
                  <a:pt x="390" y="365"/>
                </a:lnTo>
                <a:lnTo>
                  <a:pt x="395" y="363"/>
                </a:lnTo>
                <a:lnTo>
                  <a:pt x="398" y="361"/>
                </a:lnTo>
                <a:lnTo>
                  <a:pt x="400" y="360"/>
                </a:lnTo>
                <a:lnTo>
                  <a:pt x="402" y="360"/>
                </a:lnTo>
                <a:lnTo>
                  <a:pt x="402" y="361"/>
                </a:lnTo>
                <a:lnTo>
                  <a:pt x="404" y="362"/>
                </a:lnTo>
                <a:lnTo>
                  <a:pt x="407" y="363"/>
                </a:lnTo>
                <a:lnTo>
                  <a:pt x="412" y="362"/>
                </a:lnTo>
                <a:lnTo>
                  <a:pt x="414" y="363"/>
                </a:lnTo>
                <a:lnTo>
                  <a:pt x="415" y="365"/>
                </a:lnTo>
                <a:lnTo>
                  <a:pt x="414" y="366"/>
                </a:lnTo>
                <a:lnTo>
                  <a:pt x="413" y="367"/>
                </a:lnTo>
                <a:lnTo>
                  <a:pt x="406" y="370"/>
                </a:lnTo>
                <a:lnTo>
                  <a:pt x="398" y="371"/>
                </a:lnTo>
                <a:lnTo>
                  <a:pt x="390" y="370"/>
                </a:lnTo>
                <a:lnTo>
                  <a:pt x="383" y="368"/>
                </a:lnTo>
                <a:lnTo>
                  <a:pt x="387" y="370"/>
                </a:lnTo>
                <a:lnTo>
                  <a:pt x="383" y="368"/>
                </a:lnTo>
                <a:close/>
                <a:moveTo>
                  <a:pt x="143" y="542"/>
                </a:moveTo>
                <a:lnTo>
                  <a:pt x="148" y="537"/>
                </a:lnTo>
                <a:lnTo>
                  <a:pt x="153" y="535"/>
                </a:lnTo>
                <a:lnTo>
                  <a:pt x="159" y="531"/>
                </a:lnTo>
                <a:lnTo>
                  <a:pt x="165" y="527"/>
                </a:lnTo>
                <a:lnTo>
                  <a:pt x="177" y="519"/>
                </a:lnTo>
                <a:lnTo>
                  <a:pt x="190" y="512"/>
                </a:lnTo>
                <a:lnTo>
                  <a:pt x="190" y="516"/>
                </a:lnTo>
                <a:lnTo>
                  <a:pt x="188" y="519"/>
                </a:lnTo>
                <a:lnTo>
                  <a:pt x="184" y="523"/>
                </a:lnTo>
                <a:lnTo>
                  <a:pt x="181" y="525"/>
                </a:lnTo>
                <a:lnTo>
                  <a:pt x="173" y="528"/>
                </a:lnTo>
                <a:lnTo>
                  <a:pt x="165" y="532"/>
                </a:lnTo>
                <a:lnTo>
                  <a:pt x="161" y="534"/>
                </a:lnTo>
                <a:lnTo>
                  <a:pt x="158" y="536"/>
                </a:lnTo>
                <a:lnTo>
                  <a:pt x="156" y="539"/>
                </a:lnTo>
                <a:lnTo>
                  <a:pt x="153" y="541"/>
                </a:lnTo>
                <a:lnTo>
                  <a:pt x="151" y="541"/>
                </a:lnTo>
                <a:lnTo>
                  <a:pt x="148" y="543"/>
                </a:lnTo>
                <a:lnTo>
                  <a:pt x="145" y="543"/>
                </a:lnTo>
                <a:lnTo>
                  <a:pt x="144" y="543"/>
                </a:lnTo>
                <a:lnTo>
                  <a:pt x="143" y="543"/>
                </a:lnTo>
                <a:lnTo>
                  <a:pt x="143" y="542"/>
                </a:lnTo>
                <a:lnTo>
                  <a:pt x="144" y="541"/>
                </a:lnTo>
                <a:lnTo>
                  <a:pt x="143" y="542"/>
                </a:lnTo>
                <a:close/>
                <a:moveTo>
                  <a:pt x="145" y="615"/>
                </a:moveTo>
                <a:lnTo>
                  <a:pt x="148" y="614"/>
                </a:lnTo>
                <a:lnTo>
                  <a:pt x="149" y="612"/>
                </a:lnTo>
                <a:lnTo>
                  <a:pt x="148" y="614"/>
                </a:lnTo>
                <a:lnTo>
                  <a:pt x="145" y="615"/>
                </a:lnTo>
                <a:close/>
                <a:moveTo>
                  <a:pt x="184" y="656"/>
                </a:moveTo>
                <a:lnTo>
                  <a:pt x="184" y="656"/>
                </a:lnTo>
                <a:lnTo>
                  <a:pt x="184" y="656"/>
                </a:lnTo>
                <a:close/>
                <a:moveTo>
                  <a:pt x="182" y="614"/>
                </a:moveTo>
                <a:lnTo>
                  <a:pt x="185" y="609"/>
                </a:lnTo>
                <a:lnTo>
                  <a:pt x="188" y="606"/>
                </a:lnTo>
                <a:lnTo>
                  <a:pt x="189" y="605"/>
                </a:lnTo>
                <a:lnTo>
                  <a:pt x="191" y="605"/>
                </a:lnTo>
                <a:lnTo>
                  <a:pt x="193" y="605"/>
                </a:lnTo>
                <a:lnTo>
                  <a:pt x="196" y="605"/>
                </a:lnTo>
                <a:lnTo>
                  <a:pt x="193" y="608"/>
                </a:lnTo>
                <a:lnTo>
                  <a:pt x="191" y="610"/>
                </a:lnTo>
                <a:lnTo>
                  <a:pt x="186" y="612"/>
                </a:lnTo>
                <a:lnTo>
                  <a:pt x="182" y="614"/>
                </a:lnTo>
                <a:close/>
                <a:moveTo>
                  <a:pt x="211" y="690"/>
                </a:moveTo>
                <a:lnTo>
                  <a:pt x="209" y="689"/>
                </a:lnTo>
                <a:lnTo>
                  <a:pt x="209" y="686"/>
                </a:lnTo>
                <a:lnTo>
                  <a:pt x="210" y="684"/>
                </a:lnTo>
                <a:lnTo>
                  <a:pt x="213" y="684"/>
                </a:lnTo>
                <a:lnTo>
                  <a:pt x="214" y="685"/>
                </a:lnTo>
                <a:lnTo>
                  <a:pt x="214" y="688"/>
                </a:lnTo>
                <a:lnTo>
                  <a:pt x="214" y="690"/>
                </a:lnTo>
                <a:lnTo>
                  <a:pt x="211" y="690"/>
                </a:lnTo>
                <a:lnTo>
                  <a:pt x="213" y="690"/>
                </a:lnTo>
                <a:lnTo>
                  <a:pt x="211" y="690"/>
                </a:lnTo>
                <a:close/>
                <a:moveTo>
                  <a:pt x="216" y="641"/>
                </a:moveTo>
                <a:lnTo>
                  <a:pt x="204" y="648"/>
                </a:lnTo>
                <a:lnTo>
                  <a:pt x="191" y="652"/>
                </a:lnTo>
                <a:lnTo>
                  <a:pt x="189" y="652"/>
                </a:lnTo>
                <a:lnTo>
                  <a:pt x="186" y="652"/>
                </a:lnTo>
                <a:lnTo>
                  <a:pt x="184" y="651"/>
                </a:lnTo>
                <a:lnTo>
                  <a:pt x="184" y="651"/>
                </a:lnTo>
                <a:lnTo>
                  <a:pt x="183" y="650"/>
                </a:lnTo>
                <a:lnTo>
                  <a:pt x="184" y="649"/>
                </a:lnTo>
                <a:lnTo>
                  <a:pt x="185" y="648"/>
                </a:lnTo>
                <a:lnTo>
                  <a:pt x="186" y="648"/>
                </a:lnTo>
                <a:lnTo>
                  <a:pt x="189" y="647"/>
                </a:lnTo>
                <a:lnTo>
                  <a:pt x="191" y="645"/>
                </a:lnTo>
                <a:lnTo>
                  <a:pt x="205" y="639"/>
                </a:lnTo>
                <a:lnTo>
                  <a:pt x="219" y="634"/>
                </a:lnTo>
                <a:lnTo>
                  <a:pt x="226" y="630"/>
                </a:lnTo>
                <a:lnTo>
                  <a:pt x="234" y="625"/>
                </a:lnTo>
                <a:lnTo>
                  <a:pt x="238" y="624"/>
                </a:lnTo>
                <a:lnTo>
                  <a:pt x="242" y="623"/>
                </a:lnTo>
                <a:lnTo>
                  <a:pt x="247" y="622"/>
                </a:lnTo>
                <a:lnTo>
                  <a:pt x="250" y="623"/>
                </a:lnTo>
                <a:lnTo>
                  <a:pt x="243" y="630"/>
                </a:lnTo>
                <a:lnTo>
                  <a:pt x="234" y="634"/>
                </a:lnTo>
                <a:lnTo>
                  <a:pt x="225" y="637"/>
                </a:lnTo>
                <a:lnTo>
                  <a:pt x="216" y="641"/>
                </a:lnTo>
                <a:lnTo>
                  <a:pt x="214" y="642"/>
                </a:lnTo>
                <a:lnTo>
                  <a:pt x="217" y="641"/>
                </a:lnTo>
                <a:lnTo>
                  <a:pt x="219" y="640"/>
                </a:lnTo>
                <a:lnTo>
                  <a:pt x="216" y="641"/>
                </a:lnTo>
                <a:close/>
                <a:moveTo>
                  <a:pt x="308" y="479"/>
                </a:moveTo>
                <a:lnTo>
                  <a:pt x="271" y="494"/>
                </a:lnTo>
                <a:lnTo>
                  <a:pt x="234" y="511"/>
                </a:lnTo>
                <a:lnTo>
                  <a:pt x="198" y="529"/>
                </a:lnTo>
                <a:lnTo>
                  <a:pt x="161" y="548"/>
                </a:lnTo>
                <a:lnTo>
                  <a:pt x="152" y="552"/>
                </a:lnTo>
                <a:lnTo>
                  <a:pt x="144" y="557"/>
                </a:lnTo>
                <a:lnTo>
                  <a:pt x="142" y="558"/>
                </a:lnTo>
                <a:lnTo>
                  <a:pt x="140" y="558"/>
                </a:lnTo>
                <a:lnTo>
                  <a:pt x="139" y="558"/>
                </a:lnTo>
                <a:lnTo>
                  <a:pt x="140" y="556"/>
                </a:lnTo>
                <a:lnTo>
                  <a:pt x="143" y="552"/>
                </a:lnTo>
                <a:lnTo>
                  <a:pt x="148" y="550"/>
                </a:lnTo>
                <a:lnTo>
                  <a:pt x="156" y="544"/>
                </a:lnTo>
                <a:lnTo>
                  <a:pt x="165" y="540"/>
                </a:lnTo>
                <a:lnTo>
                  <a:pt x="174" y="534"/>
                </a:lnTo>
                <a:lnTo>
                  <a:pt x="183" y="529"/>
                </a:lnTo>
                <a:lnTo>
                  <a:pt x="192" y="525"/>
                </a:lnTo>
                <a:lnTo>
                  <a:pt x="201" y="519"/>
                </a:lnTo>
                <a:lnTo>
                  <a:pt x="210" y="515"/>
                </a:lnTo>
                <a:lnTo>
                  <a:pt x="219" y="510"/>
                </a:lnTo>
                <a:lnTo>
                  <a:pt x="226" y="507"/>
                </a:lnTo>
                <a:lnTo>
                  <a:pt x="233" y="503"/>
                </a:lnTo>
                <a:lnTo>
                  <a:pt x="239" y="500"/>
                </a:lnTo>
                <a:lnTo>
                  <a:pt x="244" y="495"/>
                </a:lnTo>
                <a:lnTo>
                  <a:pt x="246" y="493"/>
                </a:lnTo>
                <a:lnTo>
                  <a:pt x="246" y="491"/>
                </a:lnTo>
                <a:lnTo>
                  <a:pt x="243" y="491"/>
                </a:lnTo>
                <a:lnTo>
                  <a:pt x="240" y="493"/>
                </a:lnTo>
                <a:lnTo>
                  <a:pt x="238" y="495"/>
                </a:lnTo>
                <a:lnTo>
                  <a:pt x="235" y="499"/>
                </a:lnTo>
                <a:lnTo>
                  <a:pt x="232" y="500"/>
                </a:lnTo>
                <a:lnTo>
                  <a:pt x="227" y="501"/>
                </a:lnTo>
                <a:lnTo>
                  <a:pt x="218" y="506"/>
                </a:lnTo>
                <a:lnTo>
                  <a:pt x="208" y="510"/>
                </a:lnTo>
                <a:lnTo>
                  <a:pt x="204" y="512"/>
                </a:lnTo>
                <a:lnTo>
                  <a:pt x="199" y="515"/>
                </a:lnTo>
                <a:lnTo>
                  <a:pt x="198" y="515"/>
                </a:lnTo>
                <a:lnTo>
                  <a:pt x="196" y="515"/>
                </a:lnTo>
                <a:lnTo>
                  <a:pt x="193" y="515"/>
                </a:lnTo>
                <a:lnTo>
                  <a:pt x="191" y="512"/>
                </a:lnTo>
                <a:lnTo>
                  <a:pt x="206" y="504"/>
                </a:lnTo>
                <a:lnTo>
                  <a:pt x="221" y="496"/>
                </a:lnTo>
                <a:lnTo>
                  <a:pt x="235" y="490"/>
                </a:lnTo>
                <a:lnTo>
                  <a:pt x="251" y="484"/>
                </a:lnTo>
                <a:lnTo>
                  <a:pt x="251" y="484"/>
                </a:lnTo>
                <a:lnTo>
                  <a:pt x="251" y="484"/>
                </a:lnTo>
                <a:lnTo>
                  <a:pt x="258" y="481"/>
                </a:lnTo>
                <a:lnTo>
                  <a:pt x="273" y="474"/>
                </a:lnTo>
                <a:lnTo>
                  <a:pt x="290" y="467"/>
                </a:lnTo>
                <a:lnTo>
                  <a:pt x="299" y="462"/>
                </a:lnTo>
                <a:lnTo>
                  <a:pt x="313" y="458"/>
                </a:lnTo>
                <a:lnTo>
                  <a:pt x="326" y="452"/>
                </a:lnTo>
                <a:lnTo>
                  <a:pt x="340" y="448"/>
                </a:lnTo>
                <a:lnTo>
                  <a:pt x="354" y="443"/>
                </a:lnTo>
                <a:lnTo>
                  <a:pt x="363" y="440"/>
                </a:lnTo>
                <a:lnTo>
                  <a:pt x="373" y="436"/>
                </a:lnTo>
                <a:lnTo>
                  <a:pt x="379" y="435"/>
                </a:lnTo>
                <a:lnTo>
                  <a:pt x="383" y="435"/>
                </a:lnTo>
                <a:lnTo>
                  <a:pt x="386" y="434"/>
                </a:lnTo>
                <a:lnTo>
                  <a:pt x="388" y="432"/>
                </a:lnTo>
                <a:lnTo>
                  <a:pt x="391" y="431"/>
                </a:lnTo>
                <a:lnTo>
                  <a:pt x="394" y="429"/>
                </a:lnTo>
                <a:lnTo>
                  <a:pt x="398" y="429"/>
                </a:lnTo>
                <a:lnTo>
                  <a:pt x="402" y="429"/>
                </a:lnTo>
                <a:lnTo>
                  <a:pt x="405" y="432"/>
                </a:lnTo>
                <a:lnTo>
                  <a:pt x="408" y="434"/>
                </a:lnTo>
                <a:lnTo>
                  <a:pt x="412" y="434"/>
                </a:lnTo>
                <a:lnTo>
                  <a:pt x="415" y="433"/>
                </a:lnTo>
                <a:lnTo>
                  <a:pt x="415" y="431"/>
                </a:lnTo>
                <a:lnTo>
                  <a:pt x="413" y="431"/>
                </a:lnTo>
                <a:lnTo>
                  <a:pt x="415" y="432"/>
                </a:lnTo>
                <a:lnTo>
                  <a:pt x="416" y="433"/>
                </a:lnTo>
                <a:lnTo>
                  <a:pt x="417" y="433"/>
                </a:lnTo>
                <a:lnTo>
                  <a:pt x="419" y="433"/>
                </a:lnTo>
                <a:lnTo>
                  <a:pt x="421" y="431"/>
                </a:lnTo>
                <a:lnTo>
                  <a:pt x="421" y="428"/>
                </a:lnTo>
                <a:lnTo>
                  <a:pt x="421" y="426"/>
                </a:lnTo>
                <a:lnTo>
                  <a:pt x="420" y="425"/>
                </a:lnTo>
                <a:lnTo>
                  <a:pt x="421" y="424"/>
                </a:lnTo>
                <a:lnTo>
                  <a:pt x="422" y="424"/>
                </a:lnTo>
                <a:lnTo>
                  <a:pt x="424" y="423"/>
                </a:lnTo>
                <a:lnTo>
                  <a:pt x="425" y="423"/>
                </a:lnTo>
                <a:lnTo>
                  <a:pt x="427" y="424"/>
                </a:lnTo>
                <a:lnTo>
                  <a:pt x="428" y="426"/>
                </a:lnTo>
                <a:lnTo>
                  <a:pt x="425" y="427"/>
                </a:lnTo>
                <a:lnTo>
                  <a:pt x="424" y="428"/>
                </a:lnTo>
                <a:lnTo>
                  <a:pt x="425" y="429"/>
                </a:lnTo>
                <a:lnTo>
                  <a:pt x="429" y="429"/>
                </a:lnTo>
                <a:lnTo>
                  <a:pt x="430" y="429"/>
                </a:lnTo>
                <a:lnTo>
                  <a:pt x="431" y="429"/>
                </a:lnTo>
                <a:lnTo>
                  <a:pt x="432" y="428"/>
                </a:lnTo>
                <a:lnTo>
                  <a:pt x="433" y="426"/>
                </a:lnTo>
                <a:lnTo>
                  <a:pt x="436" y="424"/>
                </a:lnTo>
                <a:lnTo>
                  <a:pt x="437" y="421"/>
                </a:lnTo>
                <a:lnTo>
                  <a:pt x="439" y="421"/>
                </a:lnTo>
                <a:lnTo>
                  <a:pt x="443" y="423"/>
                </a:lnTo>
                <a:lnTo>
                  <a:pt x="448" y="424"/>
                </a:lnTo>
                <a:lnTo>
                  <a:pt x="454" y="423"/>
                </a:lnTo>
                <a:lnTo>
                  <a:pt x="460" y="420"/>
                </a:lnTo>
                <a:lnTo>
                  <a:pt x="465" y="418"/>
                </a:lnTo>
                <a:lnTo>
                  <a:pt x="471" y="416"/>
                </a:lnTo>
                <a:lnTo>
                  <a:pt x="478" y="413"/>
                </a:lnTo>
                <a:lnTo>
                  <a:pt x="483" y="415"/>
                </a:lnTo>
                <a:lnTo>
                  <a:pt x="489" y="415"/>
                </a:lnTo>
                <a:lnTo>
                  <a:pt x="466" y="423"/>
                </a:lnTo>
                <a:lnTo>
                  <a:pt x="444" y="431"/>
                </a:lnTo>
                <a:lnTo>
                  <a:pt x="421" y="439"/>
                </a:lnTo>
                <a:lnTo>
                  <a:pt x="398" y="446"/>
                </a:lnTo>
                <a:lnTo>
                  <a:pt x="375" y="454"/>
                </a:lnTo>
                <a:lnTo>
                  <a:pt x="353" y="462"/>
                </a:lnTo>
                <a:lnTo>
                  <a:pt x="331" y="470"/>
                </a:lnTo>
                <a:lnTo>
                  <a:pt x="308" y="479"/>
                </a:lnTo>
                <a:lnTo>
                  <a:pt x="293" y="484"/>
                </a:lnTo>
                <a:lnTo>
                  <a:pt x="292" y="485"/>
                </a:lnTo>
                <a:lnTo>
                  <a:pt x="298" y="483"/>
                </a:lnTo>
                <a:lnTo>
                  <a:pt x="308" y="478"/>
                </a:lnTo>
                <a:lnTo>
                  <a:pt x="318" y="475"/>
                </a:lnTo>
                <a:lnTo>
                  <a:pt x="325" y="473"/>
                </a:lnTo>
                <a:lnTo>
                  <a:pt x="323" y="474"/>
                </a:lnTo>
                <a:lnTo>
                  <a:pt x="308" y="479"/>
                </a:lnTo>
                <a:close/>
                <a:moveTo>
                  <a:pt x="597" y="720"/>
                </a:moveTo>
                <a:lnTo>
                  <a:pt x="598" y="720"/>
                </a:lnTo>
                <a:lnTo>
                  <a:pt x="600" y="718"/>
                </a:lnTo>
                <a:lnTo>
                  <a:pt x="598" y="720"/>
                </a:lnTo>
                <a:lnTo>
                  <a:pt x="597" y="720"/>
                </a:lnTo>
                <a:close/>
                <a:moveTo>
                  <a:pt x="754" y="691"/>
                </a:moveTo>
                <a:lnTo>
                  <a:pt x="744" y="689"/>
                </a:lnTo>
                <a:lnTo>
                  <a:pt x="734" y="689"/>
                </a:lnTo>
                <a:lnTo>
                  <a:pt x="724" y="690"/>
                </a:lnTo>
                <a:lnTo>
                  <a:pt x="713" y="691"/>
                </a:lnTo>
                <a:lnTo>
                  <a:pt x="703" y="693"/>
                </a:lnTo>
                <a:lnTo>
                  <a:pt x="692" y="694"/>
                </a:lnTo>
                <a:lnTo>
                  <a:pt x="682" y="695"/>
                </a:lnTo>
                <a:lnTo>
                  <a:pt x="670" y="697"/>
                </a:lnTo>
                <a:lnTo>
                  <a:pt x="660" y="698"/>
                </a:lnTo>
                <a:lnTo>
                  <a:pt x="650" y="698"/>
                </a:lnTo>
                <a:lnTo>
                  <a:pt x="638" y="700"/>
                </a:lnTo>
                <a:lnTo>
                  <a:pt x="628" y="700"/>
                </a:lnTo>
                <a:lnTo>
                  <a:pt x="619" y="700"/>
                </a:lnTo>
                <a:lnTo>
                  <a:pt x="609" y="701"/>
                </a:lnTo>
                <a:lnTo>
                  <a:pt x="606" y="701"/>
                </a:lnTo>
                <a:lnTo>
                  <a:pt x="605" y="702"/>
                </a:lnTo>
                <a:lnTo>
                  <a:pt x="604" y="703"/>
                </a:lnTo>
                <a:lnTo>
                  <a:pt x="604" y="706"/>
                </a:lnTo>
                <a:lnTo>
                  <a:pt x="603" y="710"/>
                </a:lnTo>
                <a:lnTo>
                  <a:pt x="602" y="715"/>
                </a:lnTo>
                <a:lnTo>
                  <a:pt x="603" y="709"/>
                </a:lnTo>
                <a:lnTo>
                  <a:pt x="604" y="703"/>
                </a:lnTo>
                <a:lnTo>
                  <a:pt x="587" y="703"/>
                </a:lnTo>
                <a:lnTo>
                  <a:pt x="571" y="705"/>
                </a:lnTo>
                <a:lnTo>
                  <a:pt x="562" y="706"/>
                </a:lnTo>
                <a:lnTo>
                  <a:pt x="552" y="707"/>
                </a:lnTo>
                <a:lnTo>
                  <a:pt x="543" y="708"/>
                </a:lnTo>
                <a:lnTo>
                  <a:pt x="532" y="709"/>
                </a:lnTo>
                <a:lnTo>
                  <a:pt x="523" y="709"/>
                </a:lnTo>
                <a:lnTo>
                  <a:pt x="514" y="710"/>
                </a:lnTo>
                <a:lnTo>
                  <a:pt x="505" y="710"/>
                </a:lnTo>
                <a:lnTo>
                  <a:pt x="495" y="710"/>
                </a:lnTo>
                <a:lnTo>
                  <a:pt x="489" y="710"/>
                </a:lnTo>
                <a:lnTo>
                  <a:pt x="481" y="711"/>
                </a:lnTo>
                <a:lnTo>
                  <a:pt x="479" y="711"/>
                </a:lnTo>
                <a:lnTo>
                  <a:pt x="478" y="714"/>
                </a:lnTo>
                <a:lnTo>
                  <a:pt x="478" y="716"/>
                </a:lnTo>
                <a:lnTo>
                  <a:pt x="481" y="719"/>
                </a:lnTo>
                <a:lnTo>
                  <a:pt x="479" y="720"/>
                </a:lnTo>
                <a:lnTo>
                  <a:pt x="476" y="720"/>
                </a:lnTo>
                <a:lnTo>
                  <a:pt x="472" y="720"/>
                </a:lnTo>
                <a:lnTo>
                  <a:pt x="471" y="719"/>
                </a:lnTo>
                <a:lnTo>
                  <a:pt x="472" y="717"/>
                </a:lnTo>
                <a:lnTo>
                  <a:pt x="473" y="715"/>
                </a:lnTo>
                <a:lnTo>
                  <a:pt x="473" y="713"/>
                </a:lnTo>
                <a:lnTo>
                  <a:pt x="472" y="713"/>
                </a:lnTo>
                <a:lnTo>
                  <a:pt x="470" y="713"/>
                </a:lnTo>
                <a:lnTo>
                  <a:pt x="469" y="713"/>
                </a:lnTo>
                <a:lnTo>
                  <a:pt x="464" y="715"/>
                </a:lnTo>
                <a:lnTo>
                  <a:pt x="462" y="715"/>
                </a:lnTo>
                <a:lnTo>
                  <a:pt x="461" y="713"/>
                </a:lnTo>
                <a:lnTo>
                  <a:pt x="460" y="709"/>
                </a:lnTo>
                <a:lnTo>
                  <a:pt x="460" y="708"/>
                </a:lnTo>
                <a:lnTo>
                  <a:pt x="460" y="707"/>
                </a:lnTo>
                <a:lnTo>
                  <a:pt x="457" y="706"/>
                </a:lnTo>
                <a:lnTo>
                  <a:pt x="455" y="706"/>
                </a:lnTo>
                <a:lnTo>
                  <a:pt x="452" y="706"/>
                </a:lnTo>
                <a:lnTo>
                  <a:pt x="448" y="708"/>
                </a:lnTo>
                <a:lnTo>
                  <a:pt x="445" y="708"/>
                </a:lnTo>
                <a:lnTo>
                  <a:pt x="440" y="707"/>
                </a:lnTo>
                <a:lnTo>
                  <a:pt x="452" y="703"/>
                </a:lnTo>
                <a:lnTo>
                  <a:pt x="463" y="700"/>
                </a:lnTo>
                <a:lnTo>
                  <a:pt x="469" y="699"/>
                </a:lnTo>
                <a:lnTo>
                  <a:pt x="474" y="698"/>
                </a:lnTo>
                <a:lnTo>
                  <a:pt x="480" y="697"/>
                </a:lnTo>
                <a:lnTo>
                  <a:pt x="486" y="698"/>
                </a:lnTo>
                <a:lnTo>
                  <a:pt x="485" y="695"/>
                </a:lnTo>
                <a:lnTo>
                  <a:pt x="482" y="693"/>
                </a:lnTo>
                <a:lnTo>
                  <a:pt x="480" y="692"/>
                </a:lnTo>
                <a:lnTo>
                  <a:pt x="478" y="691"/>
                </a:lnTo>
                <a:lnTo>
                  <a:pt x="473" y="692"/>
                </a:lnTo>
                <a:lnTo>
                  <a:pt x="468" y="693"/>
                </a:lnTo>
                <a:lnTo>
                  <a:pt x="462" y="695"/>
                </a:lnTo>
                <a:lnTo>
                  <a:pt x="455" y="698"/>
                </a:lnTo>
                <a:lnTo>
                  <a:pt x="450" y="698"/>
                </a:lnTo>
                <a:lnTo>
                  <a:pt x="445" y="697"/>
                </a:lnTo>
                <a:lnTo>
                  <a:pt x="450" y="693"/>
                </a:lnTo>
                <a:lnTo>
                  <a:pt x="457" y="691"/>
                </a:lnTo>
                <a:lnTo>
                  <a:pt x="465" y="690"/>
                </a:lnTo>
                <a:lnTo>
                  <a:pt x="472" y="689"/>
                </a:lnTo>
                <a:lnTo>
                  <a:pt x="489" y="685"/>
                </a:lnTo>
                <a:lnTo>
                  <a:pt x="506" y="683"/>
                </a:lnTo>
                <a:lnTo>
                  <a:pt x="517" y="680"/>
                </a:lnTo>
                <a:lnTo>
                  <a:pt x="528" y="678"/>
                </a:lnTo>
                <a:lnTo>
                  <a:pt x="530" y="680"/>
                </a:lnTo>
                <a:lnTo>
                  <a:pt x="531" y="682"/>
                </a:lnTo>
                <a:lnTo>
                  <a:pt x="532" y="684"/>
                </a:lnTo>
                <a:lnTo>
                  <a:pt x="531" y="686"/>
                </a:lnTo>
                <a:lnTo>
                  <a:pt x="529" y="688"/>
                </a:lnTo>
                <a:lnTo>
                  <a:pt x="526" y="690"/>
                </a:lnTo>
                <a:lnTo>
                  <a:pt x="526" y="692"/>
                </a:lnTo>
                <a:lnTo>
                  <a:pt x="528" y="694"/>
                </a:lnTo>
                <a:lnTo>
                  <a:pt x="530" y="695"/>
                </a:lnTo>
                <a:lnTo>
                  <a:pt x="532" y="694"/>
                </a:lnTo>
                <a:lnTo>
                  <a:pt x="537" y="692"/>
                </a:lnTo>
                <a:lnTo>
                  <a:pt x="542" y="691"/>
                </a:lnTo>
                <a:lnTo>
                  <a:pt x="547" y="693"/>
                </a:lnTo>
                <a:lnTo>
                  <a:pt x="553" y="693"/>
                </a:lnTo>
                <a:lnTo>
                  <a:pt x="555" y="691"/>
                </a:lnTo>
                <a:lnTo>
                  <a:pt x="555" y="689"/>
                </a:lnTo>
                <a:lnTo>
                  <a:pt x="553" y="686"/>
                </a:lnTo>
                <a:lnTo>
                  <a:pt x="552" y="685"/>
                </a:lnTo>
                <a:lnTo>
                  <a:pt x="550" y="685"/>
                </a:lnTo>
                <a:lnTo>
                  <a:pt x="546" y="684"/>
                </a:lnTo>
                <a:lnTo>
                  <a:pt x="545" y="684"/>
                </a:lnTo>
                <a:lnTo>
                  <a:pt x="545" y="683"/>
                </a:lnTo>
                <a:lnTo>
                  <a:pt x="546" y="682"/>
                </a:lnTo>
                <a:lnTo>
                  <a:pt x="548" y="681"/>
                </a:lnTo>
                <a:lnTo>
                  <a:pt x="555" y="681"/>
                </a:lnTo>
                <a:lnTo>
                  <a:pt x="562" y="681"/>
                </a:lnTo>
                <a:lnTo>
                  <a:pt x="569" y="680"/>
                </a:lnTo>
                <a:lnTo>
                  <a:pt x="576" y="677"/>
                </a:lnTo>
                <a:lnTo>
                  <a:pt x="583" y="677"/>
                </a:lnTo>
                <a:lnTo>
                  <a:pt x="589" y="678"/>
                </a:lnTo>
                <a:lnTo>
                  <a:pt x="587" y="682"/>
                </a:lnTo>
                <a:lnTo>
                  <a:pt x="587" y="685"/>
                </a:lnTo>
                <a:lnTo>
                  <a:pt x="587" y="688"/>
                </a:lnTo>
                <a:lnTo>
                  <a:pt x="588" y="689"/>
                </a:lnTo>
                <a:lnTo>
                  <a:pt x="589" y="690"/>
                </a:lnTo>
                <a:lnTo>
                  <a:pt x="592" y="691"/>
                </a:lnTo>
                <a:lnTo>
                  <a:pt x="600" y="691"/>
                </a:lnTo>
                <a:lnTo>
                  <a:pt x="608" y="690"/>
                </a:lnTo>
                <a:lnTo>
                  <a:pt x="617" y="691"/>
                </a:lnTo>
                <a:lnTo>
                  <a:pt x="625" y="691"/>
                </a:lnTo>
                <a:lnTo>
                  <a:pt x="630" y="686"/>
                </a:lnTo>
                <a:lnTo>
                  <a:pt x="636" y="681"/>
                </a:lnTo>
                <a:lnTo>
                  <a:pt x="638" y="681"/>
                </a:lnTo>
                <a:lnTo>
                  <a:pt x="639" y="681"/>
                </a:lnTo>
                <a:lnTo>
                  <a:pt x="639" y="682"/>
                </a:lnTo>
                <a:lnTo>
                  <a:pt x="639" y="683"/>
                </a:lnTo>
                <a:lnTo>
                  <a:pt x="638" y="685"/>
                </a:lnTo>
                <a:lnTo>
                  <a:pt x="638" y="688"/>
                </a:lnTo>
                <a:lnTo>
                  <a:pt x="639" y="690"/>
                </a:lnTo>
                <a:lnTo>
                  <a:pt x="643" y="691"/>
                </a:lnTo>
                <a:lnTo>
                  <a:pt x="645" y="691"/>
                </a:lnTo>
                <a:lnTo>
                  <a:pt x="649" y="691"/>
                </a:lnTo>
                <a:lnTo>
                  <a:pt x="658" y="691"/>
                </a:lnTo>
                <a:lnTo>
                  <a:pt x="666" y="690"/>
                </a:lnTo>
                <a:lnTo>
                  <a:pt x="674" y="686"/>
                </a:lnTo>
                <a:lnTo>
                  <a:pt x="680" y="685"/>
                </a:lnTo>
                <a:lnTo>
                  <a:pt x="686" y="685"/>
                </a:lnTo>
                <a:lnTo>
                  <a:pt x="692" y="685"/>
                </a:lnTo>
                <a:lnTo>
                  <a:pt x="697" y="683"/>
                </a:lnTo>
                <a:lnTo>
                  <a:pt x="704" y="683"/>
                </a:lnTo>
                <a:lnTo>
                  <a:pt x="713" y="684"/>
                </a:lnTo>
                <a:lnTo>
                  <a:pt x="721" y="685"/>
                </a:lnTo>
                <a:lnTo>
                  <a:pt x="730" y="685"/>
                </a:lnTo>
                <a:lnTo>
                  <a:pt x="740" y="685"/>
                </a:lnTo>
                <a:lnTo>
                  <a:pt x="748" y="685"/>
                </a:lnTo>
                <a:lnTo>
                  <a:pt x="756" y="686"/>
                </a:lnTo>
                <a:lnTo>
                  <a:pt x="758" y="688"/>
                </a:lnTo>
                <a:lnTo>
                  <a:pt x="758" y="690"/>
                </a:lnTo>
                <a:lnTo>
                  <a:pt x="757" y="690"/>
                </a:lnTo>
                <a:lnTo>
                  <a:pt x="754" y="691"/>
                </a:lnTo>
                <a:lnTo>
                  <a:pt x="749" y="690"/>
                </a:lnTo>
                <a:lnTo>
                  <a:pt x="754" y="691"/>
                </a:lnTo>
                <a:close/>
                <a:moveTo>
                  <a:pt x="756" y="675"/>
                </a:moveTo>
                <a:lnTo>
                  <a:pt x="754" y="676"/>
                </a:lnTo>
                <a:lnTo>
                  <a:pt x="754" y="676"/>
                </a:lnTo>
                <a:lnTo>
                  <a:pt x="754" y="676"/>
                </a:lnTo>
                <a:lnTo>
                  <a:pt x="756" y="675"/>
                </a:lnTo>
                <a:close/>
                <a:moveTo>
                  <a:pt x="717" y="548"/>
                </a:moveTo>
                <a:lnTo>
                  <a:pt x="724" y="544"/>
                </a:lnTo>
                <a:lnTo>
                  <a:pt x="730" y="543"/>
                </a:lnTo>
                <a:lnTo>
                  <a:pt x="738" y="542"/>
                </a:lnTo>
                <a:lnTo>
                  <a:pt x="745" y="541"/>
                </a:lnTo>
                <a:lnTo>
                  <a:pt x="760" y="540"/>
                </a:lnTo>
                <a:lnTo>
                  <a:pt x="775" y="541"/>
                </a:lnTo>
                <a:lnTo>
                  <a:pt x="768" y="543"/>
                </a:lnTo>
                <a:lnTo>
                  <a:pt x="760" y="544"/>
                </a:lnTo>
                <a:lnTo>
                  <a:pt x="753" y="545"/>
                </a:lnTo>
                <a:lnTo>
                  <a:pt x="745" y="545"/>
                </a:lnTo>
                <a:lnTo>
                  <a:pt x="732" y="545"/>
                </a:lnTo>
                <a:lnTo>
                  <a:pt x="717" y="548"/>
                </a:lnTo>
                <a:close/>
                <a:moveTo>
                  <a:pt x="768" y="691"/>
                </a:moveTo>
                <a:lnTo>
                  <a:pt x="766" y="691"/>
                </a:lnTo>
                <a:lnTo>
                  <a:pt x="765" y="690"/>
                </a:lnTo>
                <a:lnTo>
                  <a:pt x="765" y="688"/>
                </a:lnTo>
                <a:lnTo>
                  <a:pt x="766" y="685"/>
                </a:lnTo>
                <a:lnTo>
                  <a:pt x="771" y="685"/>
                </a:lnTo>
                <a:lnTo>
                  <a:pt x="778" y="685"/>
                </a:lnTo>
                <a:lnTo>
                  <a:pt x="783" y="685"/>
                </a:lnTo>
                <a:lnTo>
                  <a:pt x="786" y="685"/>
                </a:lnTo>
                <a:lnTo>
                  <a:pt x="786" y="688"/>
                </a:lnTo>
                <a:lnTo>
                  <a:pt x="785" y="689"/>
                </a:lnTo>
                <a:lnTo>
                  <a:pt x="784" y="689"/>
                </a:lnTo>
                <a:lnTo>
                  <a:pt x="783" y="690"/>
                </a:lnTo>
                <a:lnTo>
                  <a:pt x="775" y="691"/>
                </a:lnTo>
                <a:lnTo>
                  <a:pt x="768" y="691"/>
                </a:lnTo>
                <a:lnTo>
                  <a:pt x="770" y="692"/>
                </a:lnTo>
                <a:lnTo>
                  <a:pt x="768" y="691"/>
                </a:lnTo>
                <a:close/>
                <a:moveTo>
                  <a:pt x="831" y="689"/>
                </a:moveTo>
                <a:lnTo>
                  <a:pt x="828" y="686"/>
                </a:lnTo>
                <a:lnTo>
                  <a:pt x="825" y="685"/>
                </a:lnTo>
                <a:lnTo>
                  <a:pt x="823" y="686"/>
                </a:lnTo>
                <a:lnTo>
                  <a:pt x="819" y="688"/>
                </a:lnTo>
                <a:lnTo>
                  <a:pt x="811" y="689"/>
                </a:lnTo>
                <a:lnTo>
                  <a:pt x="803" y="688"/>
                </a:lnTo>
                <a:lnTo>
                  <a:pt x="796" y="689"/>
                </a:lnTo>
                <a:lnTo>
                  <a:pt x="790" y="688"/>
                </a:lnTo>
                <a:lnTo>
                  <a:pt x="790" y="683"/>
                </a:lnTo>
                <a:lnTo>
                  <a:pt x="790" y="677"/>
                </a:lnTo>
                <a:lnTo>
                  <a:pt x="786" y="680"/>
                </a:lnTo>
                <a:lnTo>
                  <a:pt x="783" y="681"/>
                </a:lnTo>
                <a:lnTo>
                  <a:pt x="781" y="680"/>
                </a:lnTo>
                <a:lnTo>
                  <a:pt x="778" y="675"/>
                </a:lnTo>
                <a:lnTo>
                  <a:pt x="792" y="675"/>
                </a:lnTo>
                <a:lnTo>
                  <a:pt x="804" y="676"/>
                </a:lnTo>
                <a:lnTo>
                  <a:pt x="811" y="676"/>
                </a:lnTo>
                <a:lnTo>
                  <a:pt x="818" y="675"/>
                </a:lnTo>
                <a:lnTo>
                  <a:pt x="825" y="674"/>
                </a:lnTo>
                <a:lnTo>
                  <a:pt x="831" y="672"/>
                </a:lnTo>
                <a:lnTo>
                  <a:pt x="831" y="677"/>
                </a:lnTo>
                <a:lnTo>
                  <a:pt x="833" y="684"/>
                </a:lnTo>
                <a:lnTo>
                  <a:pt x="834" y="685"/>
                </a:lnTo>
                <a:lnTo>
                  <a:pt x="836" y="685"/>
                </a:lnTo>
                <a:lnTo>
                  <a:pt x="839" y="686"/>
                </a:lnTo>
                <a:lnTo>
                  <a:pt x="840" y="685"/>
                </a:lnTo>
                <a:lnTo>
                  <a:pt x="839" y="683"/>
                </a:lnTo>
                <a:lnTo>
                  <a:pt x="837" y="682"/>
                </a:lnTo>
                <a:lnTo>
                  <a:pt x="840" y="680"/>
                </a:lnTo>
                <a:lnTo>
                  <a:pt x="842" y="681"/>
                </a:lnTo>
                <a:lnTo>
                  <a:pt x="842" y="684"/>
                </a:lnTo>
                <a:lnTo>
                  <a:pt x="840" y="688"/>
                </a:lnTo>
                <a:lnTo>
                  <a:pt x="835" y="689"/>
                </a:lnTo>
                <a:lnTo>
                  <a:pt x="831" y="689"/>
                </a:lnTo>
                <a:lnTo>
                  <a:pt x="829" y="686"/>
                </a:lnTo>
                <a:lnTo>
                  <a:pt x="831" y="689"/>
                </a:lnTo>
                <a:close/>
                <a:moveTo>
                  <a:pt x="848" y="684"/>
                </a:moveTo>
                <a:lnTo>
                  <a:pt x="848" y="684"/>
                </a:lnTo>
                <a:lnTo>
                  <a:pt x="849" y="683"/>
                </a:lnTo>
                <a:lnTo>
                  <a:pt x="848" y="683"/>
                </a:lnTo>
                <a:lnTo>
                  <a:pt x="848" y="684"/>
                </a:lnTo>
                <a:close/>
                <a:moveTo>
                  <a:pt x="834" y="578"/>
                </a:moveTo>
                <a:lnTo>
                  <a:pt x="833" y="577"/>
                </a:lnTo>
                <a:lnTo>
                  <a:pt x="831" y="577"/>
                </a:lnTo>
                <a:lnTo>
                  <a:pt x="831" y="575"/>
                </a:lnTo>
                <a:lnTo>
                  <a:pt x="832" y="574"/>
                </a:lnTo>
                <a:lnTo>
                  <a:pt x="837" y="573"/>
                </a:lnTo>
                <a:lnTo>
                  <a:pt x="844" y="574"/>
                </a:lnTo>
                <a:lnTo>
                  <a:pt x="840" y="576"/>
                </a:lnTo>
                <a:lnTo>
                  <a:pt x="834" y="578"/>
                </a:lnTo>
                <a:lnTo>
                  <a:pt x="835" y="578"/>
                </a:lnTo>
                <a:lnTo>
                  <a:pt x="834" y="578"/>
                </a:lnTo>
                <a:close/>
                <a:moveTo>
                  <a:pt x="876" y="685"/>
                </a:moveTo>
                <a:lnTo>
                  <a:pt x="873" y="685"/>
                </a:lnTo>
                <a:lnTo>
                  <a:pt x="869" y="685"/>
                </a:lnTo>
                <a:lnTo>
                  <a:pt x="867" y="685"/>
                </a:lnTo>
                <a:lnTo>
                  <a:pt x="866" y="685"/>
                </a:lnTo>
                <a:lnTo>
                  <a:pt x="865" y="684"/>
                </a:lnTo>
                <a:lnTo>
                  <a:pt x="865" y="683"/>
                </a:lnTo>
                <a:lnTo>
                  <a:pt x="868" y="681"/>
                </a:lnTo>
                <a:lnTo>
                  <a:pt x="869" y="677"/>
                </a:lnTo>
                <a:lnTo>
                  <a:pt x="870" y="680"/>
                </a:lnTo>
                <a:lnTo>
                  <a:pt x="874" y="680"/>
                </a:lnTo>
                <a:lnTo>
                  <a:pt x="876" y="678"/>
                </a:lnTo>
                <a:lnTo>
                  <a:pt x="880" y="677"/>
                </a:lnTo>
                <a:lnTo>
                  <a:pt x="881" y="678"/>
                </a:lnTo>
                <a:lnTo>
                  <a:pt x="881" y="678"/>
                </a:lnTo>
                <a:lnTo>
                  <a:pt x="881" y="680"/>
                </a:lnTo>
                <a:lnTo>
                  <a:pt x="880" y="681"/>
                </a:lnTo>
                <a:lnTo>
                  <a:pt x="877" y="683"/>
                </a:lnTo>
                <a:lnTo>
                  <a:pt x="876" y="685"/>
                </a:lnTo>
                <a:lnTo>
                  <a:pt x="875" y="684"/>
                </a:lnTo>
                <a:lnTo>
                  <a:pt x="876" y="685"/>
                </a:lnTo>
                <a:close/>
                <a:moveTo>
                  <a:pt x="914" y="684"/>
                </a:moveTo>
                <a:lnTo>
                  <a:pt x="913" y="685"/>
                </a:lnTo>
                <a:lnTo>
                  <a:pt x="910" y="685"/>
                </a:lnTo>
                <a:lnTo>
                  <a:pt x="908" y="685"/>
                </a:lnTo>
                <a:lnTo>
                  <a:pt x="906" y="684"/>
                </a:lnTo>
                <a:lnTo>
                  <a:pt x="905" y="683"/>
                </a:lnTo>
                <a:lnTo>
                  <a:pt x="902" y="682"/>
                </a:lnTo>
                <a:lnTo>
                  <a:pt x="901" y="683"/>
                </a:lnTo>
                <a:lnTo>
                  <a:pt x="899" y="686"/>
                </a:lnTo>
                <a:lnTo>
                  <a:pt x="895" y="685"/>
                </a:lnTo>
                <a:lnTo>
                  <a:pt x="891" y="685"/>
                </a:lnTo>
                <a:lnTo>
                  <a:pt x="889" y="684"/>
                </a:lnTo>
                <a:lnTo>
                  <a:pt x="886" y="683"/>
                </a:lnTo>
                <a:lnTo>
                  <a:pt x="885" y="682"/>
                </a:lnTo>
                <a:lnTo>
                  <a:pt x="883" y="682"/>
                </a:lnTo>
                <a:lnTo>
                  <a:pt x="885" y="680"/>
                </a:lnTo>
                <a:lnTo>
                  <a:pt x="891" y="678"/>
                </a:lnTo>
                <a:lnTo>
                  <a:pt x="895" y="678"/>
                </a:lnTo>
                <a:lnTo>
                  <a:pt x="899" y="680"/>
                </a:lnTo>
                <a:lnTo>
                  <a:pt x="902" y="680"/>
                </a:lnTo>
                <a:lnTo>
                  <a:pt x="908" y="680"/>
                </a:lnTo>
                <a:lnTo>
                  <a:pt x="910" y="680"/>
                </a:lnTo>
                <a:lnTo>
                  <a:pt x="913" y="681"/>
                </a:lnTo>
                <a:lnTo>
                  <a:pt x="914" y="682"/>
                </a:lnTo>
                <a:lnTo>
                  <a:pt x="914" y="684"/>
                </a:lnTo>
                <a:lnTo>
                  <a:pt x="914" y="685"/>
                </a:lnTo>
                <a:lnTo>
                  <a:pt x="914" y="684"/>
                </a:lnTo>
                <a:close/>
                <a:moveTo>
                  <a:pt x="917" y="680"/>
                </a:moveTo>
                <a:lnTo>
                  <a:pt x="922" y="677"/>
                </a:lnTo>
                <a:lnTo>
                  <a:pt x="926" y="678"/>
                </a:lnTo>
                <a:lnTo>
                  <a:pt x="930" y="681"/>
                </a:lnTo>
                <a:lnTo>
                  <a:pt x="933" y="685"/>
                </a:lnTo>
                <a:lnTo>
                  <a:pt x="929" y="685"/>
                </a:lnTo>
                <a:lnTo>
                  <a:pt x="924" y="685"/>
                </a:lnTo>
                <a:lnTo>
                  <a:pt x="922" y="685"/>
                </a:lnTo>
                <a:lnTo>
                  <a:pt x="921" y="684"/>
                </a:lnTo>
                <a:lnTo>
                  <a:pt x="918" y="682"/>
                </a:lnTo>
                <a:lnTo>
                  <a:pt x="917" y="680"/>
                </a:lnTo>
                <a:close/>
                <a:moveTo>
                  <a:pt x="1039" y="595"/>
                </a:moveTo>
                <a:lnTo>
                  <a:pt x="1030" y="593"/>
                </a:lnTo>
                <a:lnTo>
                  <a:pt x="1020" y="593"/>
                </a:lnTo>
                <a:lnTo>
                  <a:pt x="1015" y="594"/>
                </a:lnTo>
                <a:lnTo>
                  <a:pt x="1010" y="595"/>
                </a:lnTo>
                <a:lnTo>
                  <a:pt x="1008" y="594"/>
                </a:lnTo>
                <a:lnTo>
                  <a:pt x="1007" y="593"/>
                </a:lnTo>
                <a:lnTo>
                  <a:pt x="1008" y="591"/>
                </a:lnTo>
                <a:lnTo>
                  <a:pt x="1007" y="589"/>
                </a:lnTo>
                <a:lnTo>
                  <a:pt x="1006" y="587"/>
                </a:lnTo>
                <a:lnTo>
                  <a:pt x="1005" y="586"/>
                </a:lnTo>
                <a:lnTo>
                  <a:pt x="1002" y="586"/>
                </a:lnTo>
                <a:lnTo>
                  <a:pt x="1000" y="586"/>
                </a:lnTo>
                <a:lnTo>
                  <a:pt x="999" y="591"/>
                </a:lnTo>
                <a:lnTo>
                  <a:pt x="997" y="594"/>
                </a:lnTo>
                <a:lnTo>
                  <a:pt x="992" y="593"/>
                </a:lnTo>
                <a:lnTo>
                  <a:pt x="988" y="592"/>
                </a:lnTo>
                <a:lnTo>
                  <a:pt x="983" y="592"/>
                </a:lnTo>
                <a:lnTo>
                  <a:pt x="979" y="592"/>
                </a:lnTo>
                <a:lnTo>
                  <a:pt x="969" y="591"/>
                </a:lnTo>
                <a:lnTo>
                  <a:pt x="960" y="590"/>
                </a:lnTo>
                <a:lnTo>
                  <a:pt x="951" y="587"/>
                </a:lnTo>
                <a:lnTo>
                  <a:pt x="942" y="585"/>
                </a:lnTo>
                <a:lnTo>
                  <a:pt x="933" y="584"/>
                </a:lnTo>
                <a:lnTo>
                  <a:pt x="924" y="583"/>
                </a:lnTo>
                <a:lnTo>
                  <a:pt x="915" y="581"/>
                </a:lnTo>
                <a:lnTo>
                  <a:pt x="906" y="579"/>
                </a:lnTo>
                <a:lnTo>
                  <a:pt x="895" y="578"/>
                </a:lnTo>
                <a:lnTo>
                  <a:pt x="885" y="578"/>
                </a:lnTo>
                <a:lnTo>
                  <a:pt x="876" y="579"/>
                </a:lnTo>
                <a:lnTo>
                  <a:pt x="866" y="581"/>
                </a:lnTo>
                <a:lnTo>
                  <a:pt x="858" y="581"/>
                </a:lnTo>
                <a:lnTo>
                  <a:pt x="851" y="581"/>
                </a:lnTo>
                <a:lnTo>
                  <a:pt x="849" y="577"/>
                </a:lnTo>
                <a:lnTo>
                  <a:pt x="848" y="572"/>
                </a:lnTo>
                <a:lnTo>
                  <a:pt x="844" y="569"/>
                </a:lnTo>
                <a:lnTo>
                  <a:pt x="839" y="568"/>
                </a:lnTo>
                <a:lnTo>
                  <a:pt x="834" y="568"/>
                </a:lnTo>
                <a:lnTo>
                  <a:pt x="829" y="568"/>
                </a:lnTo>
                <a:lnTo>
                  <a:pt x="845" y="566"/>
                </a:lnTo>
                <a:lnTo>
                  <a:pt x="860" y="562"/>
                </a:lnTo>
                <a:lnTo>
                  <a:pt x="856" y="561"/>
                </a:lnTo>
                <a:lnTo>
                  <a:pt x="851" y="560"/>
                </a:lnTo>
                <a:lnTo>
                  <a:pt x="849" y="560"/>
                </a:lnTo>
                <a:lnTo>
                  <a:pt x="849" y="560"/>
                </a:lnTo>
                <a:lnTo>
                  <a:pt x="849" y="559"/>
                </a:lnTo>
                <a:lnTo>
                  <a:pt x="849" y="557"/>
                </a:lnTo>
                <a:lnTo>
                  <a:pt x="849" y="554"/>
                </a:lnTo>
                <a:lnTo>
                  <a:pt x="848" y="552"/>
                </a:lnTo>
                <a:lnTo>
                  <a:pt x="847" y="552"/>
                </a:lnTo>
                <a:lnTo>
                  <a:pt x="844" y="551"/>
                </a:lnTo>
                <a:lnTo>
                  <a:pt x="842" y="552"/>
                </a:lnTo>
                <a:lnTo>
                  <a:pt x="841" y="552"/>
                </a:lnTo>
                <a:lnTo>
                  <a:pt x="841" y="553"/>
                </a:lnTo>
                <a:lnTo>
                  <a:pt x="841" y="556"/>
                </a:lnTo>
                <a:lnTo>
                  <a:pt x="841" y="558"/>
                </a:lnTo>
                <a:lnTo>
                  <a:pt x="840" y="559"/>
                </a:lnTo>
                <a:lnTo>
                  <a:pt x="839" y="561"/>
                </a:lnTo>
                <a:lnTo>
                  <a:pt x="836" y="560"/>
                </a:lnTo>
                <a:lnTo>
                  <a:pt x="833" y="558"/>
                </a:lnTo>
                <a:lnTo>
                  <a:pt x="831" y="554"/>
                </a:lnTo>
                <a:lnTo>
                  <a:pt x="823" y="550"/>
                </a:lnTo>
                <a:lnTo>
                  <a:pt x="812" y="548"/>
                </a:lnTo>
                <a:lnTo>
                  <a:pt x="818" y="545"/>
                </a:lnTo>
                <a:lnTo>
                  <a:pt x="824" y="543"/>
                </a:lnTo>
                <a:lnTo>
                  <a:pt x="831" y="543"/>
                </a:lnTo>
                <a:lnTo>
                  <a:pt x="836" y="542"/>
                </a:lnTo>
                <a:lnTo>
                  <a:pt x="842" y="541"/>
                </a:lnTo>
                <a:lnTo>
                  <a:pt x="847" y="540"/>
                </a:lnTo>
                <a:lnTo>
                  <a:pt x="849" y="542"/>
                </a:lnTo>
                <a:lnTo>
                  <a:pt x="852" y="545"/>
                </a:lnTo>
                <a:lnTo>
                  <a:pt x="860" y="548"/>
                </a:lnTo>
                <a:lnTo>
                  <a:pt x="868" y="548"/>
                </a:lnTo>
                <a:lnTo>
                  <a:pt x="874" y="548"/>
                </a:lnTo>
                <a:lnTo>
                  <a:pt x="878" y="548"/>
                </a:lnTo>
                <a:lnTo>
                  <a:pt x="884" y="548"/>
                </a:lnTo>
                <a:lnTo>
                  <a:pt x="890" y="545"/>
                </a:lnTo>
                <a:lnTo>
                  <a:pt x="889" y="549"/>
                </a:lnTo>
                <a:lnTo>
                  <a:pt x="889" y="552"/>
                </a:lnTo>
                <a:lnTo>
                  <a:pt x="890" y="553"/>
                </a:lnTo>
                <a:lnTo>
                  <a:pt x="893" y="554"/>
                </a:lnTo>
                <a:lnTo>
                  <a:pt x="898" y="554"/>
                </a:lnTo>
                <a:lnTo>
                  <a:pt x="902" y="556"/>
                </a:lnTo>
                <a:lnTo>
                  <a:pt x="908" y="558"/>
                </a:lnTo>
                <a:lnTo>
                  <a:pt x="913" y="560"/>
                </a:lnTo>
                <a:lnTo>
                  <a:pt x="917" y="561"/>
                </a:lnTo>
                <a:lnTo>
                  <a:pt x="922" y="560"/>
                </a:lnTo>
                <a:lnTo>
                  <a:pt x="926" y="559"/>
                </a:lnTo>
                <a:lnTo>
                  <a:pt x="931" y="558"/>
                </a:lnTo>
                <a:lnTo>
                  <a:pt x="934" y="557"/>
                </a:lnTo>
                <a:lnTo>
                  <a:pt x="939" y="558"/>
                </a:lnTo>
                <a:lnTo>
                  <a:pt x="942" y="560"/>
                </a:lnTo>
                <a:lnTo>
                  <a:pt x="946" y="564"/>
                </a:lnTo>
                <a:lnTo>
                  <a:pt x="947" y="561"/>
                </a:lnTo>
                <a:lnTo>
                  <a:pt x="947" y="560"/>
                </a:lnTo>
                <a:lnTo>
                  <a:pt x="946" y="558"/>
                </a:lnTo>
                <a:lnTo>
                  <a:pt x="944" y="556"/>
                </a:lnTo>
                <a:lnTo>
                  <a:pt x="950" y="557"/>
                </a:lnTo>
                <a:lnTo>
                  <a:pt x="954" y="560"/>
                </a:lnTo>
                <a:lnTo>
                  <a:pt x="956" y="561"/>
                </a:lnTo>
                <a:lnTo>
                  <a:pt x="958" y="561"/>
                </a:lnTo>
                <a:lnTo>
                  <a:pt x="960" y="560"/>
                </a:lnTo>
                <a:lnTo>
                  <a:pt x="963" y="558"/>
                </a:lnTo>
                <a:lnTo>
                  <a:pt x="962" y="561"/>
                </a:lnTo>
                <a:lnTo>
                  <a:pt x="960" y="564"/>
                </a:lnTo>
                <a:lnTo>
                  <a:pt x="965" y="566"/>
                </a:lnTo>
                <a:lnTo>
                  <a:pt x="971" y="567"/>
                </a:lnTo>
                <a:lnTo>
                  <a:pt x="975" y="570"/>
                </a:lnTo>
                <a:lnTo>
                  <a:pt x="981" y="573"/>
                </a:lnTo>
                <a:lnTo>
                  <a:pt x="987" y="575"/>
                </a:lnTo>
                <a:lnTo>
                  <a:pt x="992" y="575"/>
                </a:lnTo>
                <a:lnTo>
                  <a:pt x="997" y="579"/>
                </a:lnTo>
                <a:lnTo>
                  <a:pt x="1001" y="581"/>
                </a:lnTo>
                <a:lnTo>
                  <a:pt x="1004" y="577"/>
                </a:lnTo>
                <a:lnTo>
                  <a:pt x="1007" y="576"/>
                </a:lnTo>
                <a:lnTo>
                  <a:pt x="1009" y="577"/>
                </a:lnTo>
                <a:lnTo>
                  <a:pt x="1010" y="578"/>
                </a:lnTo>
                <a:lnTo>
                  <a:pt x="1013" y="577"/>
                </a:lnTo>
                <a:lnTo>
                  <a:pt x="1016" y="576"/>
                </a:lnTo>
                <a:lnTo>
                  <a:pt x="1014" y="576"/>
                </a:lnTo>
                <a:lnTo>
                  <a:pt x="1013" y="577"/>
                </a:lnTo>
                <a:lnTo>
                  <a:pt x="1012" y="578"/>
                </a:lnTo>
                <a:lnTo>
                  <a:pt x="1010" y="579"/>
                </a:lnTo>
                <a:lnTo>
                  <a:pt x="1012" y="582"/>
                </a:lnTo>
                <a:lnTo>
                  <a:pt x="1014" y="584"/>
                </a:lnTo>
                <a:lnTo>
                  <a:pt x="1016" y="584"/>
                </a:lnTo>
                <a:lnTo>
                  <a:pt x="1018" y="584"/>
                </a:lnTo>
                <a:lnTo>
                  <a:pt x="1020" y="584"/>
                </a:lnTo>
                <a:lnTo>
                  <a:pt x="1021" y="584"/>
                </a:lnTo>
                <a:lnTo>
                  <a:pt x="1023" y="585"/>
                </a:lnTo>
                <a:lnTo>
                  <a:pt x="1023" y="586"/>
                </a:lnTo>
                <a:lnTo>
                  <a:pt x="1031" y="587"/>
                </a:lnTo>
                <a:lnTo>
                  <a:pt x="1039" y="589"/>
                </a:lnTo>
                <a:lnTo>
                  <a:pt x="1042" y="591"/>
                </a:lnTo>
                <a:lnTo>
                  <a:pt x="1046" y="591"/>
                </a:lnTo>
                <a:lnTo>
                  <a:pt x="1046" y="590"/>
                </a:lnTo>
                <a:lnTo>
                  <a:pt x="1046" y="587"/>
                </a:lnTo>
                <a:lnTo>
                  <a:pt x="1050" y="590"/>
                </a:lnTo>
                <a:lnTo>
                  <a:pt x="1054" y="592"/>
                </a:lnTo>
                <a:lnTo>
                  <a:pt x="1056" y="593"/>
                </a:lnTo>
                <a:lnTo>
                  <a:pt x="1058" y="593"/>
                </a:lnTo>
                <a:lnTo>
                  <a:pt x="1061" y="593"/>
                </a:lnTo>
                <a:lnTo>
                  <a:pt x="1063" y="592"/>
                </a:lnTo>
                <a:lnTo>
                  <a:pt x="1061" y="589"/>
                </a:lnTo>
                <a:lnTo>
                  <a:pt x="1058" y="587"/>
                </a:lnTo>
                <a:lnTo>
                  <a:pt x="1054" y="587"/>
                </a:lnTo>
                <a:lnTo>
                  <a:pt x="1050" y="587"/>
                </a:lnTo>
                <a:lnTo>
                  <a:pt x="1055" y="585"/>
                </a:lnTo>
                <a:lnTo>
                  <a:pt x="1062" y="584"/>
                </a:lnTo>
                <a:lnTo>
                  <a:pt x="1065" y="585"/>
                </a:lnTo>
                <a:lnTo>
                  <a:pt x="1067" y="586"/>
                </a:lnTo>
                <a:lnTo>
                  <a:pt x="1068" y="587"/>
                </a:lnTo>
                <a:lnTo>
                  <a:pt x="1068" y="591"/>
                </a:lnTo>
                <a:lnTo>
                  <a:pt x="1067" y="593"/>
                </a:lnTo>
                <a:lnTo>
                  <a:pt x="1064" y="595"/>
                </a:lnTo>
                <a:lnTo>
                  <a:pt x="1059" y="597"/>
                </a:lnTo>
                <a:lnTo>
                  <a:pt x="1055" y="597"/>
                </a:lnTo>
                <a:lnTo>
                  <a:pt x="1046" y="597"/>
                </a:lnTo>
                <a:lnTo>
                  <a:pt x="1039" y="595"/>
                </a:lnTo>
                <a:lnTo>
                  <a:pt x="1039" y="595"/>
                </a:lnTo>
                <a:lnTo>
                  <a:pt x="1039" y="595"/>
                </a:lnTo>
                <a:close/>
                <a:moveTo>
                  <a:pt x="1087" y="616"/>
                </a:moveTo>
                <a:lnTo>
                  <a:pt x="1075" y="616"/>
                </a:lnTo>
                <a:lnTo>
                  <a:pt x="1065" y="615"/>
                </a:lnTo>
                <a:lnTo>
                  <a:pt x="1062" y="614"/>
                </a:lnTo>
                <a:lnTo>
                  <a:pt x="1058" y="611"/>
                </a:lnTo>
                <a:lnTo>
                  <a:pt x="1056" y="610"/>
                </a:lnTo>
                <a:lnTo>
                  <a:pt x="1055" y="610"/>
                </a:lnTo>
                <a:lnTo>
                  <a:pt x="1055" y="608"/>
                </a:lnTo>
                <a:lnTo>
                  <a:pt x="1056" y="607"/>
                </a:lnTo>
                <a:lnTo>
                  <a:pt x="1059" y="606"/>
                </a:lnTo>
                <a:lnTo>
                  <a:pt x="1064" y="607"/>
                </a:lnTo>
                <a:lnTo>
                  <a:pt x="1068" y="608"/>
                </a:lnTo>
                <a:lnTo>
                  <a:pt x="1073" y="609"/>
                </a:lnTo>
                <a:lnTo>
                  <a:pt x="1078" y="608"/>
                </a:lnTo>
                <a:lnTo>
                  <a:pt x="1082" y="608"/>
                </a:lnTo>
                <a:lnTo>
                  <a:pt x="1088" y="608"/>
                </a:lnTo>
                <a:lnTo>
                  <a:pt x="1092" y="610"/>
                </a:lnTo>
                <a:lnTo>
                  <a:pt x="1089" y="610"/>
                </a:lnTo>
                <a:lnTo>
                  <a:pt x="1088" y="611"/>
                </a:lnTo>
                <a:lnTo>
                  <a:pt x="1087" y="614"/>
                </a:lnTo>
                <a:lnTo>
                  <a:pt x="1087" y="616"/>
                </a:lnTo>
                <a:lnTo>
                  <a:pt x="1082" y="615"/>
                </a:lnTo>
                <a:lnTo>
                  <a:pt x="1087" y="616"/>
                </a:lnTo>
                <a:close/>
                <a:moveTo>
                  <a:pt x="1177" y="583"/>
                </a:moveTo>
                <a:lnTo>
                  <a:pt x="1172" y="584"/>
                </a:lnTo>
                <a:lnTo>
                  <a:pt x="1168" y="584"/>
                </a:lnTo>
                <a:lnTo>
                  <a:pt x="1170" y="583"/>
                </a:lnTo>
                <a:lnTo>
                  <a:pt x="1172" y="582"/>
                </a:lnTo>
                <a:lnTo>
                  <a:pt x="1174" y="581"/>
                </a:lnTo>
                <a:lnTo>
                  <a:pt x="1177" y="583"/>
                </a:lnTo>
                <a:close/>
                <a:moveTo>
                  <a:pt x="1097" y="594"/>
                </a:moveTo>
                <a:lnTo>
                  <a:pt x="1097" y="592"/>
                </a:lnTo>
                <a:lnTo>
                  <a:pt x="1098" y="591"/>
                </a:lnTo>
                <a:lnTo>
                  <a:pt x="1100" y="590"/>
                </a:lnTo>
                <a:lnTo>
                  <a:pt x="1101" y="590"/>
                </a:lnTo>
                <a:lnTo>
                  <a:pt x="1104" y="593"/>
                </a:lnTo>
                <a:lnTo>
                  <a:pt x="1104" y="598"/>
                </a:lnTo>
                <a:lnTo>
                  <a:pt x="1101" y="598"/>
                </a:lnTo>
                <a:lnTo>
                  <a:pt x="1099" y="598"/>
                </a:lnTo>
                <a:lnTo>
                  <a:pt x="1097" y="597"/>
                </a:lnTo>
                <a:lnTo>
                  <a:pt x="1097" y="594"/>
                </a:lnTo>
                <a:lnTo>
                  <a:pt x="1097" y="594"/>
                </a:lnTo>
                <a:lnTo>
                  <a:pt x="1097" y="594"/>
                </a:lnTo>
                <a:close/>
                <a:moveTo>
                  <a:pt x="1130" y="602"/>
                </a:moveTo>
                <a:lnTo>
                  <a:pt x="1128" y="600"/>
                </a:lnTo>
                <a:lnTo>
                  <a:pt x="1125" y="598"/>
                </a:lnTo>
                <a:lnTo>
                  <a:pt x="1124" y="594"/>
                </a:lnTo>
                <a:lnTo>
                  <a:pt x="1124" y="592"/>
                </a:lnTo>
                <a:lnTo>
                  <a:pt x="1125" y="591"/>
                </a:lnTo>
                <a:lnTo>
                  <a:pt x="1127" y="591"/>
                </a:lnTo>
                <a:lnTo>
                  <a:pt x="1128" y="593"/>
                </a:lnTo>
                <a:lnTo>
                  <a:pt x="1129" y="594"/>
                </a:lnTo>
                <a:lnTo>
                  <a:pt x="1131" y="597"/>
                </a:lnTo>
                <a:lnTo>
                  <a:pt x="1131" y="599"/>
                </a:lnTo>
                <a:lnTo>
                  <a:pt x="1131" y="600"/>
                </a:lnTo>
                <a:lnTo>
                  <a:pt x="1130" y="602"/>
                </a:lnTo>
                <a:lnTo>
                  <a:pt x="1130" y="601"/>
                </a:lnTo>
                <a:lnTo>
                  <a:pt x="1130" y="602"/>
                </a:lnTo>
                <a:close/>
                <a:moveTo>
                  <a:pt x="1144" y="581"/>
                </a:moveTo>
                <a:lnTo>
                  <a:pt x="1144" y="579"/>
                </a:lnTo>
                <a:lnTo>
                  <a:pt x="1145" y="581"/>
                </a:lnTo>
                <a:lnTo>
                  <a:pt x="1144" y="582"/>
                </a:lnTo>
                <a:lnTo>
                  <a:pt x="1144" y="581"/>
                </a:lnTo>
                <a:lnTo>
                  <a:pt x="1144" y="581"/>
                </a:lnTo>
                <a:lnTo>
                  <a:pt x="1144" y="581"/>
                </a:lnTo>
                <a:close/>
                <a:moveTo>
                  <a:pt x="1145" y="581"/>
                </a:moveTo>
                <a:lnTo>
                  <a:pt x="1149" y="583"/>
                </a:lnTo>
                <a:lnTo>
                  <a:pt x="1154" y="584"/>
                </a:lnTo>
                <a:lnTo>
                  <a:pt x="1156" y="584"/>
                </a:lnTo>
                <a:lnTo>
                  <a:pt x="1156" y="583"/>
                </a:lnTo>
                <a:lnTo>
                  <a:pt x="1156" y="582"/>
                </a:lnTo>
                <a:lnTo>
                  <a:pt x="1156" y="579"/>
                </a:lnTo>
                <a:lnTo>
                  <a:pt x="1155" y="577"/>
                </a:lnTo>
                <a:lnTo>
                  <a:pt x="1154" y="574"/>
                </a:lnTo>
                <a:lnTo>
                  <a:pt x="1156" y="574"/>
                </a:lnTo>
                <a:lnTo>
                  <a:pt x="1158" y="575"/>
                </a:lnTo>
                <a:lnTo>
                  <a:pt x="1161" y="576"/>
                </a:lnTo>
                <a:lnTo>
                  <a:pt x="1163" y="578"/>
                </a:lnTo>
                <a:lnTo>
                  <a:pt x="1164" y="582"/>
                </a:lnTo>
                <a:lnTo>
                  <a:pt x="1168" y="584"/>
                </a:lnTo>
                <a:lnTo>
                  <a:pt x="1168" y="585"/>
                </a:lnTo>
                <a:lnTo>
                  <a:pt x="1166" y="587"/>
                </a:lnTo>
                <a:lnTo>
                  <a:pt x="1162" y="589"/>
                </a:lnTo>
                <a:lnTo>
                  <a:pt x="1158" y="587"/>
                </a:lnTo>
                <a:lnTo>
                  <a:pt x="1155" y="586"/>
                </a:lnTo>
                <a:lnTo>
                  <a:pt x="1150" y="585"/>
                </a:lnTo>
                <a:lnTo>
                  <a:pt x="1147" y="584"/>
                </a:lnTo>
                <a:lnTo>
                  <a:pt x="1145" y="581"/>
                </a:lnTo>
                <a:lnTo>
                  <a:pt x="1146" y="583"/>
                </a:lnTo>
                <a:lnTo>
                  <a:pt x="1145" y="581"/>
                </a:lnTo>
                <a:close/>
                <a:moveTo>
                  <a:pt x="1171" y="606"/>
                </a:moveTo>
                <a:lnTo>
                  <a:pt x="1171" y="606"/>
                </a:lnTo>
                <a:lnTo>
                  <a:pt x="1171" y="607"/>
                </a:lnTo>
                <a:lnTo>
                  <a:pt x="1171" y="606"/>
                </a:lnTo>
                <a:lnTo>
                  <a:pt x="1171" y="606"/>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122356008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Freeform 3441">
            <a:extLst>
              <a:ext uri="{FF2B5EF4-FFF2-40B4-BE49-F238E27FC236}">
                <a16:creationId xmlns:a16="http://schemas.microsoft.com/office/drawing/2014/main" id="{95CA7D91-2817-EB4B-88C4-5CE2CC727D9E}"/>
              </a:ext>
            </a:extLst>
          </p:cNvPr>
          <p:cNvSpPr>
            <a:spLocks noGrp="1" noEditPoints="1"/>
          </p:cNvSpPr>
          <p:nvPr>
            <p:ph type="pic" sz="quarter" idx="25"/>
          </p:nvPr>
        </p:nvSpPr>
        <p:spPr bwMode="auto">
          <a:xfrm>
            <a:off x="4187912" y="909012"/>
            <a:ext cx="7488344" cy="5255975"/>
          </a:xfrm>
          <a:custGeom>
            <a:avLst/>
            <a:gdLst>
              <a:gd name="T0" fmla="*/ 982 w 1098"/>
              <a:gd name="T1" fmla="*/ 360 h 615"/>
              <a:gd name="T2" fmla="*/ 958 w 1098"/>
              <a:gd name="T3" fmla="*/ 355 h 615"/>
              <a:gd name="T4" fmla="*/ 1009 w 1098"/>
              <a:gd name="T5" fmla="*/ 319 h 615"/>
              <a:gd name="T6" fmla="*/ 1001 w 1098"/>
              <a:gd name="T7" fmla="*/ 300 h 615"/>
              <a:gd name="T8" fmla="*/ 621 w 1098"/>
              <a:gd name="T9" fmla="*/ 485 h 615"/>
              <a:gd name="T10" fmla="*/ 596 w 1098"/>
              <a:gd name="T11" fmla="*/ 479 h 615"/>
              <a:gd name="T12" fmla="*/ 826 w 1098"/>
              <a:gd name="T13" fmla="*/ 338 h 615"/>
              <a:gd name="T14" fmla="*/ 977 w 1098"/>
              <a:gd name="T15" fmla="*/ 261 h 615"/>
              <a:gd name="T16" fmla="*/ 1039 w 1098"/>
              <a:gd name="T17" fmla="*/ 205 h 615"/>
              <a:gd name="T18" fmla="*/ 831 w 1098"/>
              <a:gd name="T19" fmla="*/ 285 h 615"/>
              <a:gd name="T20" fmla="*/ 926 w 1098"/>
              <a:gd name="T21" fmla="*/ 214 h 615"/>
              <a:gd name="T22" fmla="*/ 1093 w 1098"/>
              <a:gd name="T23" fmla="*/ 160 h 615"/>
              <a:gd name="T24" fmla="*/ 1039 w 1098"/>
              <a:gd name="T25" fmla="*/ 129 h 615"/>
              <a:gd name="T26" fmla="*/ 928 w 1098"/>
              <a:gd name="T27" fmla="*/ 114 h 615"/>
              <a:gd name="T28" fmla="*/ 907 w 1098"/>
              <a:gd name="T29" fmla="*/ 62 h 615"/>
              <a:gd name="T30" fmla="*/ 871 w 1098"/>
              <a:gd name="T31" fmla="*/ 37 h 615"/>
              <a:gd name="T32" fmla="*/ 769 w 1098"/>
              <a:gd name="T33" fmla="*/ 23 h 615"/>
              <a:gd name="T34" fmla="*/ 578 w 1098"/>
              <a:gd name="T35" fmla="*/ 1 h 615"/>
              <a:gd name="T36" fmla="*/ 421 w 1098"/>
              <a:gd name="T37" fmla="*/ 28 h 615"/>
              <a:gd name="T38" fmla="*/ 212 w 1098"/>
              <a:gd name="T39" fmla="*/ 57 h 615"/>
              <a:gd name="T40" fmla="*/ 42 w 1098"/>
              <a:gd name="T41" fmla="*/ 196 h 615"/>
              <a:gd name="T42" fmla="*/ 228 w 1098"/>
              <a:gd name="T43" fmla="*/ 88 h 615"/>
              <a:gd name="T44" fmla="*/ 277 w 1098"/>
              <a:gd name="T45" fmla="*/ 76 h 615"/>
              <a:gd name="T46" fmla="*/ 11 w 1098"/>
              <a:gd name="T47" fmla="*/ 327 h 615"/>
              <a:gd name="T48" fmla="*/ 51 w 1098"/>
              <a:gd name="T49" fmla="*/ 434 h 615"/>
              <a:gd name="T50" fmla="*/ 171 w 1098"/>
              <a:gd name="T51" fmla="*/ 379 h 615"/>
              <a:gd name="T52" fmla="*/ 116 w 1098"/>
              <a:gd name="T53" fmla="*/ 532 h 615"/>
              <a:gd name="T54" fmla="*/ 146 w 1098"/>
              <a:gd name="T55" fmla="*/ 593 h 615"/>
              <a:gd name="T56" fmla="*/ 262 w 1098"/>
              <a:gd name="T57" fmla="*/ 579 h 615"/>
              <a:gd name="T58" fmla="*/ 409 w 1098"/>
              <a:gd name="T59" fmla="*/ 451 h 615"/>
              <a:gd name="T60" fmla="*/ 407 w 1098"/>
              <a:gd name="T61" fmla="*/ 490 h 615"/>
              <a:gd name="T62" fmla="*/ 506 w 1098"/>
              <a:gd name="T63" fmla="*/ 490 h 615"/>
              <a:gd name="T64" fmla="*/ 541 w 1098"/>
              <a:gd name="T65" fmla="*/ 442 h 615"/>
              <a:gd name="T66" fmla="*/ 509 w 1098"/>
              <a:gd name="T67" fmla="*/ 485 h 615"/>
              <a:gd name="T68" fmla="*/ 721 w 1098"/>
              <a:gd name="T69" fmla="*/ 344 h 615"/>
              <a:gd name="T70" fmla="*/ 764 w 1098"/>
              <a:gd name="T71" fmla="*/ 325 h 615"/>
              <a:gd name="T72" fmla="*/ 495 w 1098"/>
              <a:gd name="T73" fmla="*/ 555 h 615"/>
              <a:gd name="T74" fmla="*/ 530 w 1098"/>
              <a:gd name="T75" fmla="*/ 573 h 615"/>
              <a:gd name="T76" fmla="*/ 588 w 1098"/>
              <a:gd name="T77" fmla="*/ 535 h 615"/>
              <a:gd name="T78" fmla="*/ 718 w 1098"/>
              <a:gd name="T79" fmla="*/ 463 h 615"/>
              <a:gd name="T80" fmla="*/ 752 w 1098"/>
              <a:gd name="T81" fmla="*/ 502 h 615"/>
              <a:gd name="T82" fmla="*/ 759 w 1098"/>
              <a:gd name="T83" fmla="*/ 520 h 615"/>
              <a:gd name="T84" fmla="*/ 768 w 1098"/>
              <a:gd name="T85" fmla="*/ 542 h 615"/>
              <a:gd name="T86" fmla="*/ 855 w 1098"/>
              <a:gd name="T87" fmla="*/ 493 h 615"/>
              <a:gd name="T88" fmla="*/ 966 w 1098"/>
              <a:gd name="T89" fmla="*/ 454 h 615"/>
              <a:gd name="T90" fmla="*/ 1070 w 1098"/>
              <a:gd name="T91" fmla="*/ 369 h 615"/>
              <a:gd name="T92" fmla="*/ 846 w 1098"/>
              <a:gd name="T93" fmla="*/ 69 h 615"/>
              <a:gd name="T94" fmla="*/ 938 w 1098"/>
              <a:gd name="T95" fmla="*/ 134 h 615"/>
              <a:gd name="T96" fmla="*/ 935 w 1098"/>
              <a:gd name="T97" fmla="*/ 152 h 615"/>
              <a:gd name="T98" fmla="*/ 281 w 1098"/>
              <a:gd name="T99" fmla="*/ 408 h 615"/>
              <a:gd name="T100" fmla="*/ 257 w 1098"/>
              <a:gd name="T101" fmla="*/ 412 h 615"/>
              <a:gd name="T102" fmla="*/ 331 w 1098"/>
              <a:gd name="T103" fmla="*/ 354 h 615"/>
              <a:gd name="T104" fmla="*/ 658 w 1098"/>
              <a:gd name="T105" fmla="*/ 131 h 615"/>
              <a:gd name="T106" fmla="*/ 603 w 1098"/>
              <a:gd name="T107" fmla="*/ 98 h 615"/>
              <a:gd name="T108" fmla="*/ 604 w 1098"/>
              <a:gd name="T109" fmla="*/ 352 h 615"/>
              <a:gd name="T110" fmla="*/ 631 w 1098"/>
              <a:gd name="T111" fmla="*/ 214 h 615"/>
              <a:gd name="T112" fmla="*/ 660 w 1098"/>
              <a:gd name="T113" fmla="*/ 222 h 615"/>
              <a:gd name="T114" fmla="*/ 690 w 1098"/>
              <a:gd name="T115" fmla="*/ 347 h 615"/>
              <a:gd name="T116" fmla="*/ 740 w 1098"/>
              <a:gd name="T117" fmla="*/ 320 h 615"/>
              <a:gd name="T118" fmla="*/ 744 w 1098"/>
              <a:gd name="T119" fmla="*/ 150 h 615"/>
              <a:gd name="T120" fmla="*/ 769 w 1098"/>
              <a:gd name="T121" fmla="*/ 430 h 615"/>
              <a:gd name="T122" fmla="*/ 795 w 1098"/>
              <a:gd name="T123" fmla="*/ 410 h 615"/>
              <a:gd name="T124" fmla="*/ 847 w 1098"/>
              <a:gd name="T125" fmla="*/ 42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8" h="615">
                <a:moveTo>
                  <a:pt x="1082" y="332"/>
                </a:moveTo>
                <a:lnTo>
                  <a:pt x="1066" y="336"/>
                </a:lnTo>
                <a:lnTo>
                  <a:pt x="1050" y="343"/>
                </a:lnTo>
                <a:lnTo>
                  <a:pt x="1034" y="349"/>
                </a:lnTo>
                <a:lnTo>
                  <a:pt x="1019" y="357"/>
                </a:lnTo>
                <a:lnTo>
                  <a:pt x="1003" y="362"/>
                </a:lnTo>
                <a:lnTo>
                  <a:pt x="987" y="368"/>
                </a:lnTo>
                <a:lnTo>
                  <a:pt x="982" y="369"/>
                </a:lnTo>
                <a:lnTo>
                  <a:pt x="975" y="371"/>
                </a:lnTo>
                <a:lnTo>
                  <a:pt x="974" y="372"/>
                </a:lnTo>
                <a:lnTo>
                  <a:pt x="971" y="375"/>
                </a:lnTo>
                <a:lnTo>
                  <a:pt x="967" y="375"/>
                </a:lnTo>
                <a:lnTo>
                  <a:pt x="962" y="376"/>
                </a:lnTo>
                <a:lnTo>
                  <a:pt x="962" y="372"/>
                </a:lnTo>
                <a:lnTo>
                  <a:pt x="962" y="371"/>
                </a:lnTo>
                <a:lnTo>
                  <a:pt x="963" y="370"/>
                </a:lnTo>
                <a:lnTo>
                  <a:pt x="965" y="368"/>
                </a:lnTo>
                <a:lnTo>
                  <a:pt x="969" y="366"/>
                </a:lnTo>
                <a:lnTo>
                  <a:pt x="974" y="364"/>
                </a:lnTo>
                <a:lnTo>
                  <a:pt x="982" y="360"/>
                </a:lnTo>
                <a:lnTo>
                  <a:pt x="989" y="355"/>
                </a:lnTo>
                <a:lnTo>
                  <a:pt x="977" y="359"/>
                </a:lnTo>
                <a:lnTo>
                  <a:pt x="967" y="362"/>
                </a:lnTo>
                <a:lnTo>
                  <a:pt x="956" y="367"/>
                </a:lnTo>
                <a:lnTo>
                  <a:pt x="945" y="372"/>
                </a:lnTo>
                <a:lnTo>
                  <a:pt x="935" y="376"/>
                </a:lnTo>
                <a:lnTo>
                  <a:pt x="926" y="380"/>
                </a:lnTo>
                <a:lnTo>
                  <a:pt x="923" y="383"/>
                </a:lnTo>
                <a:lnTo>
                  <a:pt x="919" y="384"/>
                </a:lnTo>
                <a:lnTo>
                  <a:pt x="917" y="383"/>
                </a:lnTo>
                <a:lnTo>
                  <a:pt x="916" y="383"/>
                </a:lnTo>
                <a:lnTo>
                  <a:pt x="916" y="382"/>
                </a:lnTo>
                <a:lnTo>
                  <a:pt x="916" y="379"/>
                </a:lnTo>
                <a:lnTo>
                  <a:pt x="921" y="377"/>
                </a:lnTo>
                <a:lnTo>
                  <a:pt x="927" y="376"/>
                </a:lnTo>
                <a:lnTo>
                  <a:pt x="932" y="369"/>
                </a:lnTo>
                <a:lnTo>
                  <a:pt x="938" y="363"/>
                </a:lnTo>
                <a:lnTo>
                  <a:pt x="944" y="362"/>
                </a:lnTo>
                <a:lnTo>
                  <a:pt x="951" y="360"/>
                </a:lnTo>
                <a:lnTo>
                  <a:pt x="958" y="355"/>
                </a:lnTo>
                <a:lnTo>
                  <a:pt x="965" y="352"/>
                </a:lnTo>
                <a:lnTo>
                  <a:pt x="968" y="352"/>
                </a:lnTo>
                <a:lnTo>
                  <a:pt x="970" y="351"/>
                </a:lnTo>
                <a:lnTo>
                  <a:pt x="970" y="350"/>
                </a:lnTo>
                <a:lnTo>
                  <a:pt x="969" y="346"/>
                </a:lnTo>
                <a:lnTo>
                  <a:pt x="968" y="343"/>
                </a:lnTo>
                <a:lnTo>
                  <a:pt x="969" y="341"/>
                </a:lnTo>
                <a:lnTo>
                  <a:pt x="970" y="338"/>
                </a:lnTo>
                <a:lnTo>
                  <a:pt x="973" y="337"/>
                </a:lnTo>
                <a:lnTo>
                  <a:pt x="978" y="335"/>
                </a:lnTo>
                <a:lnTo>
                  <a:pt x="984" y="333"/>
                </a:lnTo>
                <a:lnTo>
                  <a:pt x="987" y="330"/>
                </a:lnTo>
                <a:lnTo>
                  <a:pt x="990" y="327"/>
                </a:lnTo>
                <a:lnTo>
                  <a:pt x="992" y="324"/>
                </a:lnTo>
                <a:lnTo>
                  <a:pt x="994" y="320"/>
                </a:lnTo>
                <a:lnTo>
                  <a:pt x="995" y="317"/>
                </a:lnTo>
                <a:lnTo>
                  <a:pt x="998" y="314"/>
                </a:lnTo>
                <a:lnTo>
                  <a:pt x="1001" y="314"/>
                </a:lnTo>
                <a:lnTo>
                  <a:pt x="1004" y="317"/>
                </a:lnTo>
                <a:lnTo>
                  <a:pt x="1009" y="319"/>
                </a:lnTo>
                <a:lnTo>
                  <a:pt x="1011" y="318"/>
                </a:lnTo>
                <a:lnTo>
                  <a:pt x="1012" y="316"/>
                </a:lnTo>
                <a:lnTo>
                  <a:pt x="1015" y="312"/>
                </a:lnTo>
                <a:lnTo>
                  <a:pt x="1019" y="308"/>
                </a:lnTo>
                <a:lnTo>
                  <a:pt x="1026" y="305"/>
                </a:lnTo>
                <a:lnTo>
                  <a:pt x="1028" y="304"/>
                </a:lnTo>
                <a:lnTo>
                  <a:pt x="1032" y="304"/>
                </a:lnTo>
                <a:lnTo>
                  <a:pt x="1035" y="304"/>
                </a:lnTo>
                <a:lnTo>
                  <a:pt x="1037" y="303"/>
                </a:lnTo>
                <a:lnTo>
                  <a:pt x="1039" y="302"/>
                </a:lnTo>
                <a:lnTo>
                  <a:pt x="1040" y="301"/>
                </a:lnTo>
                <a:lnTo>
                  <a:pt x="1040" y="299"/>
                </a:lnTo>
                <a:lnTo>
                  <a:pt x="1039" y="297"/>
                </a:lnTo>
                <a:lnTo>
                  <a:pt x="1036" y="295"/>
                </a:lnTo>
                <a:lnTo>
                  <a:pt x="1033" y="293"/>
                </a:lnTo>
                <a:lnTo>
                  <a:pt x="1027" y="291"/>
                </a:lnTo>
                <a:lnTo>
                  <a:pt x="1023" y="291"/>
                </a:lnTo>
                <a:lnTo>
                  <a:pt x="1017" y="292"/>
                </a:lnTo>
                <a:lnTo>
                  <a:pt x="1011" y="294"/>
                </a:lnTo>
                <a:lnTo>
                  <a:pt x="1001" y="300"/>
                </a:lnTo>
                <a:lnTo>
                  <a:pt x="990" y="304"/>
                </a:lnTo>
                <a:lnTo>
                  <a:pt x="978" y="309"/>
                </a:lnTo>
                <a:lnTo>
                  <a:pt x="968" y="312"/>
                </a:lnTo>
                <a:lnTo>
                  <a:pt x="944" y="321"/>
                </a:lnTo>
                <a:lnTo>
                  <a:pt x="921" y="330"/>
                </a:lnTo>
                <a:lnTo>
                  <a:pt x="899" y="339"/>
                </a:lnTo>
                <a:lnTo>
                  <a:pt x="876" y="349"/>
                </a:lnTo>
                <a:lnTo>
                  <a:pt x="852" y="359"/>
                </a:lnTo>
                <a:lnTo>
                  <a:pt x="829" y="369"/>
                </a:lnTo>
                <a:lnTo>
                  <a:pt x="805" y="380"/>
                </a:lnTo>
                <a:lnTo>
                  <a:pt x="783" y="392"/>
                </a:lnTo>
                <a:lnTo>
                  <a:pt x="761" y="403"/>
                </a:lnTo>
                <a:lnTo>
                  <a:pt x="738" y="416"/>
                </a:lnTo>
                <a:lnTo>
                  <a:pt x="715" y="428"/>
                </a:lnTo>
                <a:lnTo>
                  <a:pt x="694" y="441"/>
                </a:lnTo>
                <a:lnTo>
                  <a:pt x="673" y="453"/>
                </a:lnTo>
                <a:lnTo>
                  <a:pt x="653" y="467"/>
                </a:lnTo>
                <a:lnTo>
                  <a:pt x="643" y="474"/>
                </a:lnTo>
                <a:lnTo>
                  <a:pt x="632" y="479"/>
                </a:lnTo>
                <a:lnTo>
                  <a:pt x="621" y="485"/>
                </a:lnTo>
                <a:lnTo>
                  <a:pt x="610" y="490"/>
                </a:lnTo>
                <a:lnTo>
                  <a:pt x="604" y="491"/>
                </a:lnTo>
                <a:lnTo>
                  <a:pt x="599" y="493"/>
                </a:lnTo>
                <a:lnTo>
                  <a:pt x="596" y="496"/>
                </a:lnTo>
                <a:lnTo>
                  <a:pt x="591" y="500"/>
                </a:lnTo>
                <a:lnTo>
                  <a:pt x="583" y="510"/>
                </a:lnTo>
                <a:lnTo>
                  <a:pt x="573" y="519"/>
                </a:lnTo>
                <a:lnTo>
                  <a:pt x="563" y="526"/>
                </a:lnTo>
                <a:lnTo>
                  <a:pt x="554" y="534"/>
                </a:lnTo>
                <a:lnTo>
                  <a:pt x="549" y="537"/>
                </a:lnTo>
                <a:lnTo>
                  <a:pt x="545" y="541"/>
                </a:lnTo>
                <a:lnTo>
                  <a:pt x="542" y="543"/>
                </a:lnTo>
                <a:lnTo>
                  <a:pt x="540" y="543"/>
                </a:lnTo>
                <a:lnTo>
                  <a:pt x="537" y="543"/>
                </a:lnTo>
                <a:lnTo>
                  <a:pt x="534" y="542"/>
                </a:lnTo>
                <a:lnTo>
                  <a:pt x="546" y="528"/>
                </a:lnTo>
                <a:lnTo>
                  <a:pt x="558" y="516"/>
                </a:lnTo>
                <a:lnTo>
                  <a:pt x="571" y="503"/>
                </a:lnTo>
                <a:lnTo>
                  <a:pt x="583" y="492"/>
                </a:lnTo>
                <a:lnTo>
                  <a:pt x="596" y="479"/>
                </a:lnTo>
                <a:lnTo>
                  <a:pt x="608" y="468"/>
                </a:lnTo>
                <a:lnTo>
                  <a:pt x="622" y="457"/>
                </a:lnTo>
                <a:lnTo>
                  <a:pt x="636" y="445"/>
                </a:lnTo>
                <a:lnTo>
                  <a:pt x="663" y="425"/>
                </a:lnTo>
                <a:lnTo>
                  <a:pt x="690" y="407"/>
                </a:lnTo>
                <a:lnTo>
                  <a:pt x="719" y="388"/>
                </a:lnTo>
                <a:lnTo>
                  <a:pt x="747" y="370"/>
                </a:lnTo>
                <a:lnTo>
                  <a:pt x="759" y="362"/>
                </a:lnTo>
                <a:lnTo>
                  <a:pt x="771" y="358"/>
                </a:lnTo>
                <a:lnTo>
                  <a:pt x="776" y="357"/>
                </a:lnTo>
                <a:lnTo>
                  <a:pt x="780" y="353"/>
                </a:lnTo>
                <a:lnTo>
                  <a:pt x="783" y="351"/>
                </a:lnTo>
                <a:lnTo>
                  <a:pt x="785" y="350"/>
                </a:lnTo>
                <a:lnTo>
                  <a:pt x="788" y="354"/>
                </a:lnTo>
                <a:lnTo>
                  <a:pt x="789" y="358"/>
                </a:lnTo>
                <a:lnTo>
                  <a:pt x="794" y="357"/>
                </a:lnTo>
                <a:lnTo>
                  <a:pt x="798" y="353"/>
                </a:lnTo>
                <a:lnTo>
                  <a:pt x="808" y="349"/>
                </a:lnTo>
                <a:lnTo>
                  <a:pt x="817" y="344"/>
                </a:lnTo>
                <a:lnTo>
                  <a:pt x="826" y="338"/>
                </a:lnTo>
                <a:lnTo>
                  <a:pt x="835" y="334"/>
                </a:lnTo>
                <a:lnTo>
                  <a:pt x="850" y="325"/>
                </a:lnTo>
                <a:lnTo>
                  <a:pt x="864" y="317"/>
                </a:lnTo>
                <a:lnTo>
                  <a:pt x="871" y="313"/>
                </a:lnTo>
                <a:lnTo>
                  <a:pt x="878" y="309"/>
                </a:lnTo>
                <a:lnTo>
                  <a:pt x="884" y="304"/>
                </a:lnTo>
                <a:lnTo>
                  <a:pt x="890" y="300"/>
                </a:lnTo>
                <a:lnTo>
                  <a:pt x="893" y="295"/>
                </a:lnTo>
                <a:lnTo>
                  <a:pt x="897" y="292"/>
                </a:lnTo>
                <a:lnTo>
                  <a:pt x="902" y="289"/>
                </a:lnTo>
                <a:lnTo>
                  <a:pt x="908" y="287"/>
                </a:lnTo>
                <a:lnTo>
                  <a:pt x="912" y="286"/>
                </a:lnTo>
                <a:lnTo>
                  <a:pt x="916" y="281"/>
                </a:lnTo>
                <a:lnTo>
                  <a:pt x="921" y="277"/>
                </a:lnTo>
                <a:lnTo>
                  <a:pt x="928" y="275"/>
                </a:lnTo>
                <a:lnTo>
                  <a:pt x="941" y="271"/>
                </a:lnTo>
                <a:lnTo>
                  <a:pt x="953" y="268"/>
                </a:lnTo>
                <a:lnTo>
                  <a:pt x="961" y="264"/>
                </a:lnTo>
                <a:lnTo>
                  <a:pt x="969" y="262"/>
                </a:lnTo>
                <a:lnTo>
                  <a:pt x="977" y="261"/>
                </a:lnTo>
                <a:lnTo>
                  <a:pt x="985" y="260"/>
                </a:lnTo>
                <a:lnTo>
                  <a:pt x="994" y="258"/>
                </a:lnTo>
                <a:lnTo>
                  <a:pt x="1002" y="255"/>
                </a:lnTo>
                <a:lnTo>
                  <a:pt x="1010" y="252"/>
                </a:lnTo>
                <a:lnTo>
                  <a:pt x="1018" y="247"/>
                </a:lnTo>
                <a:lnTo>
                  <a:pt x="1028" y="243"/>
                </a:lnTo>
                <a:lnTo>
                  <a:pt x="1037" y="239"/>
                </a:lnTo>
                <a:lnTo>
                  <a:pt x="1048" y="235"/>
                </a:lnTo>
                <a:lnTo>
                  <a:pt x="1057" y="231"/>
                </a:lnTo>
                <a:lnTo>
                  <a:pt x="1050" y="226"/>
                </a:lnTo>
                <a:lnTo>
                  <a:pt x="1042" y="220"/>
                </a:lnTo>
                <a:lnTo>
                  <a:pt x="1040" y="219"/>
                </a:lnTo>
                <a:lnTo>
                  <a:pt x="1039" y="219"/>
                </a:lnTo>
                <a:lnTo>
                  <a:pt x="1036" y="217"/>
                </a:lnTo>
                <a:lnTo>
                  <a:pt x="1036" y="214"/>
                </a:lnTo>
                <a:lnTo>
                  <a:pt x="1037" y="212"/>
                </a:lnTo>
                <a:lnTo>
                  <a:pt x="1040" y="209"/>
                </a:lnTo>
                <a:lnTo>
                  <a:pt x="1040" y="208"/>
                </a:lnTo>
                <a:lnTo>
                  <a:pt x="1040" y="206"/>
                </a:lnTo>
                <a:lnTo>
                  <a:pt x="1039" y="205"/>
                </a:lnTo>
                <a:lnTo>
                  <a:pt x="1036" y="204"/>
                </a:lnTo>
                <a:lnTo>
                  <a:pt x="1027" y="204"/>
                </a:lnTo>
                <a:lnTo>
                  <a:pt x="1018" y="206"/>
                </a:lnTo>
                <a:lnTo>
                  <a:pt x="1004" y="214"/>
                </a:lnTo>
                <a:lnTo>
                  <a:pt x="991" y="221"/>
                </a:lnTo>
                <a:lnTo>
                  <a:pt x="983" y="221"/>
                </a:lnTo>
                <a:lnTo>
                  <a:pt x="974" y="222"/>
                </a:lnTo>
                <a:lnTo>
                  <a:pt x="963" y="227"/>
                </a:lnTo>
                <a:lnTo>
                  <a:pt x="954" y="231"/>
                </a:lnTo>
                <a:lnTo>
                  <a:pt x="934" y="242"/>
                </a:lnTo>
                <a:lnTo>
                  <a:pt x="915" y="252"/>
                </a:lnTo>
                <a:lnTo>
                  <a:pt x="894" y="262"/>
                </a:lnTo>
                <a:lnTo>
                  <a:pt x="874" y="271"/>
                </a:lnTo>
                <a:lnTo>
                  <a:pt x="866" y="275"/>
                </a:lnTo>
                <a:lnTo>
                  <a:pt x="858" y="278"/>
                </a:lnTo>
                <a:lnTo>
                  <a:pt x="851" y="283"/>
                </a:lnTo>
                <a:lnTo>
                  <a:pt x="843" y="286"/>
                </a:lnTo>
                <a:lnTo>
                  <a:pt x="839" y="287"/>
                </a:lnTo>
                <a:lnTo>
                  <a:pt x="835" y="286"/>
                </a:lnTo>
                <a:lnTo>
                  <a:pt x="831" y="285"/>
                </a:lnTo>
                <a:lnTo>
                  <a:pt x="828" y="284"/>
                </a:lnTo>
                <a:lnTo>
                  <a:pt x="819" y="280"/>
                </a:lnTo>
                <a:lnTo>
                  <a:pt x="809" y="278"/>
                </a:lnTo>
                <a:lnTo>
                  <a:pt x="809" y="276"/>
                </a:lnTo>
                <a:lnTo>
                  <a:pt x="810" y="274"/>
                </a:lnTo>
                <a:lnTo>
                  <a:pt x="812" y="272"/>
                </a:lnTo>
                <a:lnTo>
                  <a:pt x="813" y="271"/>
                </a:lnTo>
                <a:lnTo>
                  <a:pt x="818" y="269"/>
                </a:lnTo>
                <a:lnTo>
                  <a:pt x="822" y="267"/>
                </a:lnTo>
                <a:lnTo>
                  <a:pt x="828" y="262"/>
                </a:lnTo>
                <a:lnTo>
                  <a:pt x="834" y="258"/>
                </a:lnTo>
                <a:lnTo>
                  <a:pt x="841" y="253"/>
                </a:lnTo>
                <a:lnTo>
                  <a:pt x="847" y="250"/>
                </a:lnTo>
                <a:lnTo>
                  <a:pt x="862" y="243"/>
                </a:lnTo>
                <a:lnTo>
                  <a:pt x="875" y="235"/>
                </a:lnTo>
                <a:lnTo>
                  <a:pt x="883" y="230"/>
                </a:lnTo>
                <a:lnTo>
                  <a:pt x="891" y="227"/>
                </a:lnTo>
                <a:lnTo>
                  <a:pt x="899" y="223"/>
                </a:lnTo>
                <a:lnTo>
                  <a:pt x="908" y="220"/>
                </a:lnTo>
                <a:lnTo>
                  <a:pt x="926" y="214"/>
                </a:lnTo>
                <a:lnTo>
                  <a:pt x="944" y="208"/>
                </a:lnTo>
                <a:lnTo>
                  <a:pt x="962" y="202"/>
                </a:lnTo>
                <a:lnTo>
                  <a:pt x="981" y="195"/>
                </a:lnTo>
                <a:lnTo>
                  <a:pt x="995" y="192"/>
                </a:lnTo>
                <a:lnTo>
                  <a:pt x="1010" y="187"/>
                </a:lnTo>
                <a:lnTo>
                  <a:pt x="1018" y="185"/>
                </a:lnTo>
                <a:lnTo>
                  <a:pt x="1025" y="181"/>
                </a:lnTo>
                <a:lnTo>
                  <a:pt x="1031" y="177"/>
                </a:lnTo>
                <a:lnTo>
                  <a:pt x="1036" y="172"/>
                </a:lnTo>
                <a:lnTo>
                  <a:pt x="1040" y="169"/>
                </a:lnTo>
                <a:lnTo>
                  <a:pt x="1043" y="167"/>
                </a:lnTo>
                <a:lnTo>
                  <a:pt x="1047" y="167"/>
                </a:lnTo>
                <a:lnTo>
                  <a:pt x="1052" y="168"/>
                </a:lnTo>
                <a:lnTo>
                  <a:pt x="1055" y="169"/>
                </a:lnTo>
                <a:lnTo>
                  <a:pt x="1057" y="170"/>
                </a:lnTo>
                <a:lnTo>
                  <a:pt x="1060" y="169"/>
                </a:lnTo>
                <a:lnTo>
                  <a:pt x="1064" y="166"/>
                </a:lnTo>
                <a:lnTo>
                  <a:pt x="1081" y="163"/>
                </a:lnTo>
                <a:lnTo>
                  <a:pt x="1098" y="162"/>
                </a:lnTo>
                <a:lnTo>
                  <a:pt x="1093" y="160"/>
                </a:lnTo>
                <a:lnTo>
                  <a:pt x="1089" y="159"/>
                </a:lnTo>
                <a:lnTo>
                  <a:pt x="1085" y="159"/>
                </a:lnTo>
                <a:lnTo>
                  <a:pt x="1081" y="159"/>
                </a:lnTo>
                <a:lnTo>
                  <a:pt x="1072" y="159"/>
                </a:lnTo>
                <a:lnTo>
                  <a:pt x="1063" y="160"/>
                </a:lnTo>
                <a:lnTo>
                  <a:pt x="1055" y="162"/>
                </a:lnTo>
                <a:lnTo>
                  <a:pt x="1045" y="162"/>
                </a:lnTo>
                <a:lnTo>
                  <a:pt x="1040" y="162"/>
                </a:lnTo>
                <a:lnTo>
                  <a:pt x="1035" y="162"/>
                </a:lnTo>
                <a:lnTo>
                  <a:pt x="1033" y="160"/>
                </a:lnTo>
                <a:lnTo>
                  <a:pt x="1032" y="155"/>
                </a:lnTo>
                <a:lnTo>
                  <a:pt x="1032" y="152"/>
                </a:lnTo>
                <a:lnTo>
                  <a:pt x="1032" y="148"/>
                </a:lnTo>
                <a:lnTo>
                  <a:pt x="1039" y="143"/>
                </a:lnTo>
                <a:lnTo>
                  <a:pt x="1047" y="137"/>
                </a:lnTo>
                <a:lnTo>
                  <a:pt x="1048" y="135"/>
                </a:lnTo>
                <a:lnTo>
                  <a:pt x="1048" y="133"/>
                </a:lnTo>
                <a:lnTo>
                  <a:pt x="1047" y="130"/>
                </a:lnTo>
                <a:lnTo>
                  <a:pt x="1044" y="130"/>
                </a:lnTo>
                <a:lnTo>
                  <a:pt x="1039" y="129"/>
                </a:lnTo>
                <a:lnTo>
                  <a:pt x="1033" y="128"/>
                </a:lnTo>
                <a:lnTo>
                  <a:pt x="1031" y="127"/>
                </a:lnTo>
                <a:lnTo>
                  <a:pt x="1030" y="126"/>
                </a:lnTo>
                <a:lnTo>
                  <a:pt x="1030" y="123"/>
                </a:lnTo>
                <a:lnTo>
                  <a:pt x="1031" y="122"/>
                </a:lnTo>
                <a:lnTo>
                  <a:pt x="1035" y="120"/>
                </a:lnTo>
                <a:lnTo>
                  <a:pt x="1040" y="118"/>
                </a:lnTo>
                <a:lnTo>
                  <a:pt x="1041" y="114"/>
                </a:lnTo>
                <a:lnTo>
                  <a:pt x="1041" y="112"/>
                </a:lnTo>
                <a:lnTo>
                  <a:pt x="1040" y="110"/>
                </a:lnTo>
                <a:lnTo>
                  <a:pt x="1039" y="108"/>
                </a:lnTo>
                <a:lnTo>
                  <a:pt x="1034" y="105"/>
                </a:lnTo>
                <a:lnTo>
                  <a:pt x="1028" y="103"/>
                </a:lnTo>
                <a:lnTo>
                  <a:pt x="1020" y="102"/>
                </a:lnTo>
                <a:lnTo>
                  <a:pt x="1011" y="102"/>
                </a:lnTo>
                <a:lnTo>
                  <a:pt x="1003" y="102"/>
                </a:lnTo>
                <a:lnTo>
                  <a:pt x="994" y="103"/>
                </a:lnTo>
                <a:lnTo>
                  <a:pt x="971" y="105"/>
                </a:lnTo>
                <a:lnTo>
                  <a:pt x="950" y="110"/>
                </a:lnTo>
                <a:lnTo>
                  <a:pt x="928" y="114"/>
                </a:lnTo>
                <a:lnTo>
                  <a:pt x="905" y="119"/>
                </a:lnTo>
                <a:lnTo>
                  <a:pt x="911" y="112"/>
                </a:lnTo>
                <a:lnTo>
                  <a:pt x="915" y="104"/>
                </a:lnTo>
                <a:lnTo>
                  <a:pt x="917" y="95"/>
                </a:lnTo>
                <a:lnTo>
                  <a:pt x="917" y="87"/>
                </a:lnTo>
                <a:lnTo>
                  <a:pt x="916" y="84"/>
                </a:lnTo>
                <a:lnTo>
                  <a:pt x="915" y="81"/>
                </a:lnTo>
                <a:lnTo>
                  <a:pt x="911" y="81"/>
                </a:lnTo>
                <a:lnTo>
                  <a:pt x="909" y="83"/>
                </a:lnTo>
                <a:lnTo>
                  <a:pt x="907" y="84"/>
                </a:lnTo>
                <a:lnTo>
                  <a:pt x="905" y="83"/>
                </a:lnTo>
                <a:lnTo>
                  <a:pt x="905" y="83"/>
                </a:lnTo>
                <a:lnTo>
                  <a:pt x="905" y="81"/>
                </a:lnTo>
                <a:lnTo>
                  <a:pt x="908" y="78"/>
                </a:lnTo>
                <a:lnTo>
                  <a:pt x="909" y="76"/>
                </a:lnTo>
                <a:lnTo>
                  <a:pt x="911" y="72"/>
                </a:lnTo>
                <a:lnTo>
                  <a:pt x="912" y="70"/>
                </a:lnTo>
                <a:lnTo>
                  <a:pt x="912" y="68"/>
                </a:lnTo>
                <a:lnTo>
                  <a:pt x="911" y="64"/>
                </a:lnTo>
                <a:lnTo>
                  <a:pt x="907" y="62"/>
                </a:lnTo>
                <a:lnTo>
                  <a:pt x="902" y="62"/>
                </a:lnTo>
                <a:lnTo>
                  <a:pt x="897" y="62"/>
                </a:lnTo>
                <a:lnTo>
                  <a:pt x="894" y="62"/>
                </a:lnTo>
                <a:lnTo>
                  <a:pt x="880" y="63"/>
                </a:lnTo>
                <a:lnTo>
                  <a:pt x="868" y="65"/>
                </a:lnTo>
                <a:lnTo>
                  <a:pt x="861" y="67"/>
                </a:lnTo>
                <a:lnTo>
                  <a:pt x="855" y="68"/>
                </a:lnTo>
                <a:lnTo>
                  <a:pt x="852" y="69"/>
                </a:lnTo>
                <a:lnTo>
                  <a:pt x="850" y="69"/>
                </a:lnTo>
                <a:lnTo>
                  <a:pt x="847" y="69"/>
                </a:lnTo>
                <a:lnTo>
                  <a:pt x="846" y="69"/>
                </a:lnTo>
                <a:lnTo>
                  <a:pt x="846" y="68"/>
                </a:lnTo>
                <a:lnTo>
                  <a:pt x="845" y="65"/>
                </a:lnTo>
                <a:lnTo>
                  <a:pt x="852" y="63"/>
                </a:lnTo>
                <a:lnTo>
                  <a:pt x="857" y="60"/>
                </a:lnTo>
                <a:lnTo>
                  <a:pt x="860" y="55"/>
                </a:lnTo>
                <a:lnTo>
                  <a:pt x="863" y="50"/>
                </a:lnTo>
                <a:lnTo>
                  <a:pt x="866" y="44"/>
                </a:lnTo>
                <a:lnTo>
                  <a:pt x="869" y="39"/>
                </a:lnTo>
                <a:lnTo>
                  <a:pt x="871" y="37"/>
                </a:lnTo>
                <a:lnTo>
                  <a:pt x="874" y="35"/>
                </a:lnTo>
                <a:lnTo>
                  <a:pt x="874" y="31"/>
                </a:lnTo>
                <a:lnTo>
                  <a:pt x="874" y="28"/>
                </a:lnTo>
                <a:lnTo>
                  <a:pt x="872" y="22"/>
                </a:lnTo>
                <a:lnTo>
                  <a:pt x="870" y="17"/>
                </a:lnTo>
                <a:lnTo>
                  <a:pt x="867" y="11"/>
                </a:lnTo>
                <a:lnTo>
                  <a:pt x="862" y="7"/>
                </a:lnTo>
                <a:lnTo>
                  <a:pt x="858" y="6"/>
                </a:lnTo>
                <a:lnTo>
                  <a:pt x="854" y="6"/>
                </a:lnTo>
                <a:lnTo>
                  <a:pt x="851" y="6"/>
                </a:lnTo>
                <a:lnTo>
                  <a:pt x="846" y="6"/>
                </a:lnTo>
                <a:lnTo>
                  <a:pt x="838" y="7"/>
                </a:lnTo>
                <a:lnTo>
                  <a:pt x="830" y="10"/>
                </a:lnTo>
                <a:lnTo>
                  <a:pt x="820" y="12"/>
                </a:lnTo>
                <a:lnTo>
                  <a:pt x="810" y="14"/>
                </a:lnTo>
                <a:lnTo>
                  <a:pt x="800" y="17"/>
                </a:lnTo>
                <a:lnTo>
                  <a:pt x="789" y="19"/>
                </a:lnTo>
                <a:lnTo>
                  <a:pt x="783" y="21"/>
                </a:lnTo>
                <a:lnTo>
                  <a:pt x="776" y="23"/>
                </a:lnTo>
                <a:lnTo>
                  <a:pt x="769" y="23"/>
                </a:lnTo>
                <a:lnTo>
                  <a:pt x="762" y="22"/>
                </a:lnTo>
                <a:lnTo>
                  <a:pt x="751" y="12"/>
                </a:lnTo>
                <a:lnTo>
                  <a:pt x="739" y="3"/>
                </a:lnTo>
                <a:lnTo>
                  <a:pt x="730" y="2"/>
                </a:lnTo>
                <a:lnTo>
                  <a:pt x="720" y="3"/>
                </a:lnTo>
                <a:lnTo>
                  <a:pt x="710" y="4"/>
                </a:lnTo>
                <a:lnTo>
                  <a:pt x="701" y="5"/>
                </a:lnTo>
                <a:lnTo>
                  <a:pt x="676" y="9"/>
                </a:lnTo>
                <a:lnTo>
                  <a:pt x="651" y="14"/>
                </a:lnTo>
                <a:lnTo>
                  <a:pt x="625" y="19"/>
                </a:lnTo>
                <a:lnTo>
                  <a:pt x="602" y="25"/>
                </a:lnTo>
                <a:lnTo>
                  <a:pt x="602" y="18"/>
                </a:lnTo>
                <a:lnTo>
                  <a:pt x="600" y="10"/>
                </a:lnTo>
                <a:lnTo>
                  <a:pt x="599" y="6"/>
                </a:lnTo>
                <a:lnTo>
                  <a:pt x="597" y="4"/>
                </a:lnTo>
                <a:lnTo>
                  <a:pt x="595" y="1"/>
                </a:lnTo>
                <a:lnTo>
                  <a:pt x="591" y="0"/>
                </a:lnTo>
                <a:lnTo>
                  <a:pt x="587" y="0"/>
                </a:lnTo>
                <a:lnTo>
                  <a:pt x="582" y="0"/>
                </a:lnTo>
                <a:lnTo>
                  <a:pt x="578" y="1"/>
                </a:lnTo>
                <a:lnTo>
                  <a:pt x="573" y="2"/>
                </a:lnTo>
                <a:lnTo>
                  <a:pt x="570" y="4"/>
                </a:lnTo>
                <a:lnTo>
                  <a:pt x="565" y="5"/>
                </a:lnTo>
                <a:lnTo>
                  <a:pt x="561" y="5"/>
                </a:lnTo>
                <a:lnTo>
                  <a:pt x="556" y="5"/>
                </a:lnTo>
                <a:lnTo>
                  <a:pt x="546" y="3"/>
                </a:lnTo>
                <a:lnTo>
                  <a:pt x="534" y="3"/>
                </a:lnTo>
                <a:lnTo>
                  <a:pt x="524" y="4"/>
                </a:lnTo>
                <a:lnTo>
                  <a:pt x="513" y="7"/>
                </a:lnTo>
                <a:lnTo>
                  <a:pt x="501" y="11"/>
                </a:lnTo>
                <a:lnTo>
                  <a:pt x="489" y="14"/>
                </a:lnTo>
                <a:lnTo>
                  <a:pt x="478" y="18"/>
                </a:lnTo>
                <a:lnTo>
                  <a:pt x="465" y="21"/>
                </a:lnTo>
                <a:lnTo>
                  <a:pt x="455" y="25"/>
                </a:lnTo>
                <a:lnTo>
                  <a:pt x="443" y="27"/>
                </a:lnTo>
                <a:lnTo>
                  <a:pt x="435" y="30"/>
                </a:lnTo>
                <a:lnTo>
                  <a:pt x="426" y="31"/>
                </a:lnTo>
                <a:lnTo>
                  <a:pt x="424" y="30"/>
                </a:lnTo>
                <a:lnTo>
                  <a:pt x="422" y="29"/>
                </a:lnTo>
                <a:lnTo>
                  <a:pt x="421" y="28"/>
                </a:lnTo>
                <a:lnTo>
                  <a:pt x="419" y="25"/>
                </a:lnTo>
                <a:lnTo>
                  <a:pt x="419" y="20"/>
                </a:lnTo>
                <a:lnTo>
                  <a:pt x="419" y="17"/>
                </a:lnTo>
                <a:lnTo>
                  <a:pt x="417" y="13"/>
                </a:lnTo>
                <a:lnTo>
                  <a:pt x="414" y="10"/>
                </a:lnTo>
                <a:lnTo>
                  <a:pt x="405" y="4"/>
                </a:lnTo>
                <a:lnTo>
                  <a:pt x="394" y="1"/>
                </a:lnTo>
                <a:lnTo>
                  <a:pt x="383" y="0"/>
                </a:lnTo>
                <a:lnTo>
                  <a:pt x="373" y="0"/>
                </a:lnTo>
                <a:lnTo>
                  <a:pt x="361" y="2"/>
                </a:lnTo>
                <a:lnTo>
                  <a:pt x="350" y="4"/>
                </a:lnTo>
                <a:lnTo>
                  <a:pt x="339" y="7"/>
                </a:lnTo>
                <a:lnTo>
                  <a:pt x="327" y="11"/>
                </a:lnTo>
                <a:lnTo>
                  <a:pt x="305" y="18"/>
                </a:lnTo>
                <a:lnTo>
                  <a:pt x="283" y="25"/>
                </a:lnTo>
                <a:lnTo>
                  <a:pt x="262" y="34"/>
                </a:lnTo>
                <a:lnTo>
                  <a:pt x="241" y="43"/>
                </a:lnTo>
                <a:lnTo>
                  <a:pt x="232" y="47"/>
                </a:lnTo>
                <a:lnTo>
                  <a:pt x="221" y="53"/>
                </a:lnTo>
                <a:lnTo>
                  <a:pt x="212" y="57"/>
                </a:lnTo>
                <a:lnTo>
                  <a:pt x="202" y="62"/>
                </a:lnTo>
                <a:lnTo>
                  <a:pt x="193" y="68"/>
                </a:lnTo>
                <a:lnTo>
                  <a:pt x="184" y="71"/>
                </a:lnTo>
                <a:lnTo>
                  <a:pt x="175" y="77"/>
                </a:lnTo>
                <a:lnTo>
                  <a:pt x="167" y="81"/>
                </a:lnTo>
                <a:lnTo>
                  <a:pt x="151" y="94"/>
                </a:lnTo>
                <a:lnTo>
                  <a:pt x="135" y="106"/>
                </a:lnTo>
                <a:lnTo>
                  <a:pt x="127" y="109"/>
                </a:lnTo>
                <a:lnTo>
                  <a:pt x="118" y="111"/>
                </a:lnTo>
                <a:lnTo>
                  <a:pt x="108" y="115"/>
                </a:lnTo>
                <a:lnTo>
                  <a:pt x="99" y="121"/>
                </a:lnTo>
                <a:lnTo>
                  <a:pt x="87" y="133"/>
                </a:lnTo>
                <a:lnTo>
                  <a:pt x="76" y="144"/>
                </a:lnTo>
                <a:lnTo>
                  <a:pt x="69" y="151"/>
                </a:lnTo>
                <a:lnTo>
                  <a:pt x="61" y="158"/>
                </a:lnTo>
                <a:lnTo>
                  <a:pt x="54" y="164"/>
                </a:lnTo>
                <a:lnTo>
                  <a:pt x="48" y="173"/>
                </a:lnTo>
                <a:lnTo>
                  <a:pt x="44" y="181"/>
                </a:lnTo>
                <a:lnTo>
                  <a:pt x="42" y="191"/>
                </a:lnTo>
                <a:lnTo>
                  <a:pt x="42" y="196"/>
                </a:lnTo>
                <a:lnTo>
                  <a:pt x="43" y="201"/>
                </a:lnTo>
                <a:lnTo>
                  <a:pt x="44" y="204"/>
                </a:lnTo>
                <a:lnTo>
                  <a:pt x="47" y="209"/>
                </a:lnTo>
                <a:lnTo>
                  <a:pt x="51" y="211"/>
                </a:lnTo>
                <a:lnTo>
                  <a:pt x="54" y="212"/>
                </a:lnTo>
                <a:lnTo>
                  <a:pt x="59" y="211"/>
                </a:lnTo>
                <a:lnTo>
                  <a:pt x="62" y="210"/>
                </a:lnTo>
                <a:lnTo>
                  <a:pt x="70" y="204"/>
                </a:lnTo>
                <a:lnTo>
                  <a:pt x="76" y="200"/>
                </a:lnTo>
                <a:lnTo>
                  <a:pt x="93" y="185"/>
                </a:lnTo>
                <a:lnTo>
                  <a:pt x="110" y="170"/>
                </a:lnTo>
                <a:lnTo>
                  <a:pt x="118" y="162"/>
                </a:lnTo>
                <a:lnTo>
                  <a:pt x="127" y="154"/>
                </a:lnTo>
                <a:lnTo>
                  <a:pt x="135" y="147"/>
                </a:lnTo>
                <a:lnTo>
                  <a:pt x="144" y="140"/>
                </a:lnTo>
                <a:lnTo>
                  <a:pt x="162" y="128"/>
                </a:lnTo>
                <a:lnTo>
                  <a:pt x="180" y="115"/>
                </a:lnTo>
                <a:lnTo>
                  <a:pt x="199" y="104"/>
                </a:lnTo>
                <a:lnTo>
                  <a:pt x="218" y="93"/>
                </a:lnTo>
                <a:lnTo>
                  <a:pt x="228" y="88"/>
                </a:lnTo>
                <a:lnTo>
                  <a:pt x="237" y="84"/>
                </a:lnTo>
                <a:lnTo>
                  <a:pt x="248" y="78"/>
                </a:lnTo>
                <a:lnTo>
                  <a:pt x="258" y="73"/>
                </a:lnTo>
                <a:lnTo>
                  <a:pt x="267" y="69"/>
                </a:lnTo>
                <a:lnTo>
                  <a:pt x="278" y="65"/>
                </a:lnTo>
                <a:lnTo>
                  <a:pt x="283" y="64"/>
                </a:lnTo>
                <a:lnTo>
                  <a:pt x="286" y="62"/>
                </a:lnTo>
                <a:lnTo>
                  <a:pt x="287" y="62"/>
                </a:lnTo>
                <a:lnTo>
                  <a:pt x="289" y="61"/>
                </a:lnTo>
                <a:lnTo>
                  <a:pt x="290" y="60"/>
                </a:lnTo>
                <a:lnTo>
                  <a:pt x="291" y="61"/>
                </a:lnTo>
                <a:lnTo>
                  <a:pt x="292" y="62"/>
                </a:lnTo>
                <a:lnTo>
                  <a:pt x="292" y="63"/>
                </a:lnTo>
                <a:lnTo>
                  <a:pt x="291" y="63"/>
                </a:lnTo>
                <a:lnTo>
                  <a:pt x="290" y="64"/>
                </a:lnTo>
                <a:lnTo>
                  <a:pt x="289" y="64"/>
                </a:lnTo>
                <a:lnTo>
                  <a:pt x="287" y="65"/>
                </a:lnTo>
                <a:lnTo>
                  <a:pt x="286" y="67"/>
                </a:lnTo>
                <a:lnTo>
                  <a:pt x="285" y="68"/>
                </a:lnTo>
                <a:lnTo>
                  <a:pt x="277" y="76"/>
                </a:lnTo>
                <a:lnTo>
                  <a:pt x="268" y="81"/>
                </a:lnTo>
                <a:lnTo>
                  <a:pt x="258" y="88"/>
                </a:lnTo>
                <a:lnTo>
                  <a:pt x="248" y="95"/>
                </a:lnTo>
                <a:lnTo>
                  <a:pt x="237" y="102"/>
                </a:lnTo>
                <a:lnTo>
                  <a:pt x="228" y="110"/>
                </a:lnTo>
                <a:lnTo>
                  <a:pt x="209" y="123"/>
                </a:lnTo>
                <a:lnTo>
                  <a:pt x="190" y="138"/>
                </a:lnTo>
                <a:lnTo>
                  <a:pt x="171" y="154"/>
                </a:lnTo>
                <a:lnTo>
                  <a:pt x="153" y="169"/>
                </a:lnTo>
                <a:lnTo>
                  <a:pt x="135" y="184"/>
                </a:lnTo>
                <a:lnTo>
                  <a:pt x="118" y="198"/>
                </a:lnTo>
                <a:lnTo>
                  <a:pt x="101" y="214"/>
                </a:lnTo>
                <a:lnTo>
                  <a:pt x="85" y="230"/>
                </a:lnTo>
                <a:lnTo>
                  <a:pt x="70" y="246"/>
                </a:lnTo>
                <a:lnTo>
                  <a:pt x="56" y="263"/>
                </a:lnTo>
                <a:lnTo>
                  <a:pt x="43" y="281"/>
                </a:lnTo>
                <a:lnTo>
                  <a:pt x="30" y="300"/>
                </a:lnTo>
                <a:lnTo>
                  <a:pt x="23" y="309"/>
                </a:lnTo>
                <a:lnTo>
                  <a:pt x="18" y="318"/>
                </a:lnTo>
                <a:lnTo>
                  <a:pt x="11" y="327"/>
                </a:lnTo>
                <a:lnTo>
                  <a:pt x="5" y="336"/>
                </a:lnTo>
                <a:lnTo>
                  <a:pt x="2" y="344"/>
                </a:lnTo>
                <a:lnTo>
                  <a:pt x="0" y="352"/>
                </a:lnTo>
                <a:lnTo>
                  <a:pt x="0" y="355"/>
                </a:lnTo>
                <a:lnTo>
                  <a:pt x="0" y="360"/>
                </a:lnTo>
                <a:lnTo>
                  <a:pt x="1" y="363"/>
                </a:lnTo>
                <a:lnTo>
                  <a:pt x="3" y="368"/>
                </a:lnTo>
                <a:lnTo>
                  <a:pt x="7" y="376"/>
                </a:lnTo>
                <a:lnTo>
                  <a:pt x="14" y="383"/>
                </a:lnTo>
                <a:lnTo>
                  <a:pt x="21" y="388"/>
                </a:lnTo>
                <a:lnTo>
                  <a:pt x="27" y="395"/>
                </a:lnTo>
                <a:lnTo>
                  <a:pt x="27" y="402"/>
                </a:lnTo>
                <a:lnTo>
                  <a:pt x="25" y="409"/>
                </a:lnTo>
                <a:lnTo>
                  <a:pt x="26" y="412"/>
                </a:lnTo>
                <a:lnTo>
                  <a:pt x="27" y="415"/>
                </a:lnTo>
                <a:lnTo>
                  <a:pt x="28" y="417"/>
                </a:lnTo>
                <a:lnTo>
                  <a:pt x="30" y="419"/>
                </a:lnTo>
                <a:lnTo>
                  <a:pt x="37" y="422"/>
                </a:lnTo>
                <a:lnTo>
                  <a:pt x="44" y="426"/>
                </a:lnTo>
                <a:lnTo>
                  <a:pt x="51" y="434"/>
                </a:lnTo>
                <a:lnTo>
                  <a:pt x="60" y="440"/>
                </a:lnTo>
                <a:lnTo>
                  <a:pt x="68" y="443"/>
                </a:lnTo>
                <a:lnTo>
                  <a:pt x="76" y="444"/>
                </a:lnTo>
                <a:lnTo>
                  <a:pt x="85" y="443"/>
                </a:lnTo>
                <a:lnTo>
                  <a:pt x="92" y="440"/>
                </a:lnTo>
                <a:lnTo>
                  <a:pt x="101" y="434"/>
                </a:lnTo>
                <a:lnTo>
                  <a:pt x="109" y="426"/>
                </a:lnTo>
                <a:lnTo>
                  <a:pt x="117" y="418"/>
                </a:lnTo>
                <a:lnTo>
                  <a:pt x="125" y="410"/>
                </a:lnTo>
                <a:lnTo>
                  <a:pt x="139" y="394"/>
                </a:lnTo>
                <a:lnTo>
                  <a:pt x="155" y="379"/>
                </a:lnTo>
                <a:lnTo>
                  <a:pt x="165" y="371"/>
                </a:lnTo>
                <a:lnTo>
                  <a:pt x="172" y="363"/>
                </a:lnTo>
                <a:lnTo>
                  <a:pt x="182" y="357"/>
                </a:lnTo>
                <a:lnTo>
                  <a:pt x="190" y="350"/>
                </a:lnTo>
                <a:lnTo>
                  <a:pt x="188" y="354"/>
                </a:lnTo>
                <a:lnTo>
                  <a:pt x="186" y="359"/>
                </a:lnTo>
                <a:lnTo>
                  <a:pt x="184" y="363"/>
                </a:lnTo>
                <a:lnTo>
                  <a:pt x="180" y="368"/>
                </a:lnTo>
                <a:lnTo>
                  <a:pt x="171" y="379"/>
                </a:lnTo>
                <a:lnTo>
                  <a:pt x="163" y="391"/>
                </a:lnTo>
                <a:lnTo>
                  <a:pt x="155" y="402"/>
                </a:lnTo>
                <a:lnTo>
                  <a:pt x="147" y="413"/>
                </a:lnTo>
                <a:lnTo>
                  <a:pt x="141" y="425"/>
                </a:lnTo>
                <a:lnTo>
                  <a:pt x="134" y="437"/>
                </a:lnTo>
                <a:lnTo>
                  <a:pt x="129" y="446"/>
                </a:lnTo>
                <a:lnTo>
                  <a:pt x="125" y="458"/>
                </a:lnTo>
                <a:lnTo>
                  <a:pt x="121" y="468"/>
                </a:lnTo>
                <a:lnTo>
                  <a:pt x="120" y="479"/>
                </a:lnTo>
                <a:lnTo>
                  <a:pt x="120" y="486"/>
                </a:lnTo>
                <a:lnTo>
                  <a:pt x="121" y="492"/>
                </a:lnTo>
                <a:lnTo>
                  <a:pt x="122" y="498"/>
                </a:lnTo>
                <a:lnTo>
                  <a:pt x="125" y="503"/>
                </a:lnTo>
                <a:lnTo>
                  <a:pt x="128" y="509"/>
                </a:lnTo>
                <a:lnTo>
                  <a:pt x="132" y="516"/>
                </a:lnTo>
                <a:lnTo>
                  <a:pt x="130" y="519"/>
                </a:lnTo>
                <a:lnTo>
                  <a:pt x="130" y="524"/>
                </a:lnTo>
                <a:lnTo>
                  <a:pt x="126" y="527"/>
                </a:lnTo>
                <a:lnTo>
                  <a:pt x="121" y="529"/>
                </a:lnTo>
                <a:lnTo>
                  <a:pt x="116" y="532"/>
                </a:lnTo>
                <a:lnTo>
                  <a:pt x="111" y="533"/>
                </a:lnTo>
                <a:lnTo>
                  <a:pt x="108" y="535"/>
                </a:lnTo>
                <a:lnTo>
                  <a:pt x="104" y="538"/>
                </a:lnTo>
                <a:lnTo>
                  <a:pt x="101" y="542"/>
                </a:lnTo>
                <a:lnTo>
                  <a:pt x="99" y="545"/>
                </a:lnTo>
                <a:lnTo>
                  <a:pt x="95" y="553"/>
                </a:lnTo>
                <a:lnTo>
                  <a:pt x="93" y="561"/>
                </a:lnTo>
                <a:lnTo>
                  <a:pt x="93" y="566"/>
                </a:lnTo>
                <a:lnTo>
                  <a:pt x="93" y="569"/>
                </a:lnTo>
                <a:lnTo>
                  <a:pt x="94" y="574"/>
                </a:lnTo>
                <a:lnTo>
                  <a:pt x="96" y="577"/>
                </a:lnTo>
                <a:lnTo>
                  <a:pt x="100" y="581"/>
                </a:lnTo>
                <a:lnTo>
                  <a:pt x="103" y="583"/>
                </a:lnTo>
                <a:lnTo>
                  <a:pt x="108" y="583"/>
                </a:lnTo>
                <a:lnTo>
                  <a:pt x="112" y="584"/>
                </a:lnTo>
                <a:lnTo>
                  <a:pt x="122" y="587"/>
                </a:lnTo>
                <a:lnTo>
                  <a:pt x="132" y="592"/>
                </a:lnTo>
                <a:lnTo>
                  <a:pt x="136" y="593"/>
                </a:lnTo>
                <a:lnTo>
                  <a:pt x="142" y="594"/>
                </a:lnTo>
                <a:lnTo>
                  <a:pt x="146" y="593"/>
                </a:lnTo>
                <a:lnTo>
                  <a:pt x="150" y="592"/>
                </a:lnTo>
                <a:lnTo>
                  <a:pt x="159" y="588"/>
                </a:lnTo>
                <a:lnTo>
                  <a:pt x="167" y="584"/>
                </a:lnTo>
                <a:lnTo>
                  <a:pt x="170" y="582"/>
                </a:lnTo>
                <a:lnTo>
                  <a:pt x="174" y="581"/>
                </a:lnTo>
                <a:lnTo>
                  <a:pt x="176" y="582"/>
                </a:lnTo>
                <a:lnTo>
                  <a:pt x="179" y="585"/>
                </a:lnTo>
                <a:lnTo>
                  <a:pt x="187" y="594"/>
                </a:lnTo>
                <a:lnTo>
                  <a:pt x="195" y="603"/>
                </a:lnTo>
                <a:lnTo>
                  <a:pt x="199" y="607"/>
                </a:lnTo>
                <a:lnTo>
                  <a:pt x="202" y="610"/>
                </a:lnTo>
                <a:lnTo>
                  <a:pt x="206" y="613"/>
                </a:lnTo>
                <a:lnTo>
                  <a:pt x="210" y="615"/>
                </a:lnTo>
                <a:lnTo>
                  <a:pt x="215" y="613"/>
                </a:lnTo>
                <a:lnTo>
                  <a:pt x="221" y="611"/>
                </a:lnTo>
                <a:lnTo>
                  <a:pt x="227" y="608"/>
                </a:lnTo>
                <a:lnTo>
                  <a:pt x="232" y="606"/>
                </a:lnTo>
                <a:lnTo>
                  <a:pt x="242" y="598"/>
                </a:lnTo>
                <a:lnTo>
                  <a:pt x="252" y="588"/>
                </a:lnTo>
                <a:lnTo>
                  <a:pt x="262" y="579"/>
                </a:lnTo>
                <a:lnTo>
                  <a:pt x="273" y="569"/>
                </a:lnTo>
                <a:lnTo>
                  <a:pt x="283" y="560"/>
                </a:lnTo>
                <a:lnTo>
                  <a:pt x="293" y="551"/>
                </a:lnTo>
                <a:lnTo>
                  <a:pt x="305" y="541"/>
                </a:lnTo>
                <a:lnTo>
                  <a:pt x="315" y="532"/>
                </a:lnTo>
                <a:lnTo>
                  <a:pt x="326" y="520"/>
                </a:lnTo>
                <a:lnTo>
                  <a:pt x="338" y="510"/>
                </a:lnTo>
                <a:lnTo>
                  <a:pt x="350" y="500"/>
                </a:lnTo>
                <a:lnTo>
                  <a:pt x="361" y="490"/>
                </a:lnTo>
                <a:lnTo>
                  <a:pt x="373" y="479"/>
                </a:lnTo>
                <a:lnTo>
                  <a:pt x="384" y="470"/>
                </a:lnTo>
                <a:lnTo>
                  <a:pt x="391" y="465"/>
                </a:lnTo>
                <a:lnTo>
                  <a:pt x="397" y="460"/>
                </a:lnTo>
                <a:lnTo>
                  <a:pt x="400" y="457"/>
                </a:lnTo>
                <a:lnTo>
                  <a:pt x="402" y="454"/>
                </a:lnTo>
                <a:lnTo>
                  <a:pt x="405" y="451"/>
                </a:lnTo>
                <a:lnTo>
                  <a:pt x="405" y="447"/>
                </a:lnTo>
                <a:lnTo>
                  <a:pt x="405" y="450"/>
                </a:lnTo>
                <a:lnTo>
                  <a:pt x="406" y="452"/>
                </a:lnTo>
                <a:lnTo>
                  <a:pt x="409" y="451"/>
                </a:lnTo>
                <a:lnTo>
                  <a:pt x="414" y="449"/>
                </a:lnTo>
                <a:lnTo>
                  <a:pt x="417" y="445"/>
                </a:lnTo>
                <a:lnTo>
                  <a:pt x="421" y="442"/>
                </a:lnTo>
                <a:lnTo>
                  <a:pt x="423" y="437"/>
                </a:lnTo>
                <a:lnTo>
                  <a:pt x="426" y="434"/>
                </a:lnTo>
                <a:lnTo>
                  <a:pt x="431" y="430"/>
                </a:lnTo>
                <a:lnTo>
                  <a:pt x="435" y="427"/>
                </a:lnTo>
                <a:lnTo>
                  <a:pt x="437" y="427"/>
                </a:lnTo>
                <a:lnTo>
                  <a:pt x="438" y="428"/>
                </a:lnTo>
                <a:lnTo>
                  <a:pt x="438" y="429"/>
                </a:lnTo>
                <a:lnTo>
                  <a:pt x="438" y="430"/>
                </a:lnTo>
                <a:lnTo>
                  <a:pt x="437" y="433"/>
                </a:lnTo>
                <a:lnTo>
                  <a:pt x="435" y="435"/>
                </a:lnTo>
                <a:lnTo>
                  <a:pt x="432" y="442"/>
                </a:lnTo>
                <a:lnTo>
                  <a:pt x="429" y="447"/>
                </a:lnTo>
                <a:lnTo>
                  <a:pt x="425" y="457"/>
                </a:lnTo>
                <a:lnTo>
                  <a:pt x="421" y="465"/>
                </a:lnTo>
                <a:lnTo>
                  <a:pt x="415" y="472"/>
                </a:lnTo>
                <a:lnTo>
                  <a:pt x="409" y="480"/>
                </a:lnTo>
                <a:lnTo>
                  <a:pt x="407" y="490"/>
                </a:lnTo>
                <a:lnTo>
                  <a:pt x="405" y="499"/>
                </a:lnTo>
                <a:lnTo>
                  <a:pt x="405" y="508"/>
                </a:lnTo>
                <a:lnTo>
                  <a:pt x="406" y="517"/>
                </a:lnTo>
                <a:lnTo>
                  <a:pt x="407" y="525"/>
                </a:lnTo>
                <a:lnTo>
                  <a:pt x="410" y="532"/>
                </a:lnTo>
                <a:lnTo>
                  <a:pt x="415" y="537"/>
                </a:lnTo>
                <a:lnTo>
                  <a:pt x="422" y="542"/>
                </a:lnTo>
                <a:lnTo>
                  <a:pt x="425" y="543"/>
                </a:lnTo>
                <a:lnTo>
                  <a:pt x="429" y="544"/>
                </a:lnTo>
                <a:lnTo>
                  <a:pt x="433" y="544"/>
                </a:lnTo>
                <a:lnTo>
                  <a:pt x="437" y="543"/>
                </a:lnTo>
                <a:lnTo>
                  <a:pt x="445" y="541"/>
                </a:lnTo>
                <a:lnTo>
                  <a:pt x="451" y="536"/>
                </a:lnTo>
                <a:lnTo>
                  <a:pt x="468" y="524"/>
                </a:lnTo>
                <a:lnTo>
                  <a:pt x="484" y="510"/>
                </a:lnTo>
                <a:lnTo>
                  <a:pt x="491" y="505"/>
                </a:lnTo>
                <a:lnTo>
                  <a:pt x="498" y="500"/>
                </a:lnTo>
                <a:lnTo>
                  <a:pt x="501" y="496"/>
                </a:lnTo>
                <a:lnTo>
                  <a:pt x="504" y="493"/>
                </a:lnTo>
                <a:lnTo>
                  <a:pt x="506" y="490"/>
                </a:lnTo>
                <a:lnTo>
                  <a:pt x="507" y="486"/>
                </a:lnTo>
                <a:lnTo>
                  <a:pt x="503" y="486"/>
                </a:lnTo>
                <a:lnTo>
                  <a:pt x="499" y="487"/>
                </a:lnTo>
                <a:lnTo>
                  <a:pt x="496" y="488"/>
                </a:lnTo>
                <a:lnTo>
                  <a:pt x="492" y="492"/>
                </a:lnTo>
                <a:lnTo>
                  <a:pt x="484" y="498"/>
                </a:lnTo>
                <a:lnTo>
                  <a:pt x="478" y="503"/>
                </a:lnTo>
                <a:lnTo>
                  <a:pt x="476" y="503"/>
                </a:lnTo>
                <a:lnTo>
                  <a:pt x="474" y="503"/>
                </a:lnTo>
                <a:lnTo>
                  <a:pt x="472" y="502"/>
                </a:lnTo>
                <a:lnTo>
                  <a:pt x="471" y="500"/>
                </a:lnTo>
                <a:lnTo>
                  <a:pt x="474" y="496"/>
                </a:lnTo>
                <a:lnTo>
                  <a:pt x="478" y="494"/>
                </a:lnTo>
                <a:lnTo>
                  <a:pt x="487" y="486"/>
                </a:lnTo>
                <a:lnTo>
                  <a:pt x="495" y="477"/>
                </a:lnTo>
                <a:lnTo>
                  <a:pt x="504" y="469"/>
                </a:lnTo>
                <a:lnTo>
                  <a:pt x="512" y="461"/>
                </a:lnTo>
                <a:lnTo>
                  <a:pt x="521" y="454"/>
                </a:lnTo>
                <a:lnTo>
                  <a:pt x="531" y="447"/>
                </a:lnTo>
                <a:lnTo>
                  <a:pt x="541" y="442"/>
                </a:lnTo>
                <a:lnTo>
                  <a:pt x="550" y="436"/>
                </a:lnTo>
                <a:lnTo>
                  <a:pt x="555" y="433"/>
                </a:lnTo>
                <a:lnTo>
                  <a:pt x="561" y="429"/>
                </a:lnTo>
                <a:lnTo>
                  <a:pt x="565" y="427"/>
                </a:lnTo>
                <a:lnTo>
                  <a:pt x="571" y="425"/>
                </a:lnTo>
                <a:lnTo>
                  <a:pt x="557" y="437"/>
                </a:lnTo>
                <a:lnTo>
                  <a:pt x="544" y="450"/>
                </a:lnTo>
                <a:lnTo>
                  <a:pt x="538" y="455"/>
                </a:lnTo>
                <a:lnTo>
                  <a:pt x="531" y="461"/>
                </a:lnTo>
                <a:lnTo>
                  <a:pt x="524" y="469"/>
                </a:lnTo>
                <a:lnTo>
                  <a:pt x="516" y="476"/>
                </a:lnTo>
                <a:lnTo>
                  <a:pt x="513" y="477"/>
                </a:lnTo>
                <a:lnTo>
                  <a:pt x="509" y="480"/>
                </a:lnTo>
                <a:lnTo>
                  <a:pt x="508" y="482"/>
                </a:lnTo>
                <a:lnTo>
                  <a:pt x="508" y="482"/>
                </a:lnTo>
                <a:lnTo>
                  <a:pt x="507" y="483"/>
                </a:lnTo>
                <a:lnTo>
                  <a:pt x="507" y="483"/>
                </a:lnTo>
                <a:lnTo>
                  <a:pt x="507" y="485"/>
                </a:lnTo>
                <a:lnTo>
                  <a:pt x="508" y="485"/>
                </a:lnTo>
                <a:lnTo>
                  <a:pt x="509" y="485"/>
                </a:lnTo>
                <a:lnTo>
                  <a:pt x="512" y="485"/>
                </a:lnTo>
                <a:lnTo>
                  <a:pt x="515" y="483"/>
                </a:lnTo>
                <a:lnTo>
                  <a:pt x="518" y="479"/>
                </a:lnTo>
                <a:lnTo>
                  <a:pt x="520" y="478"/>
                </a:lnTo>
                <a:lnTo>
                  <a:pt x="520" y="477"/>
                </a:lnTo>
                <a:lnTo>
                  <a:pt x="522" y="477"/>
                </a:lnTo>
                <a:lnTo>
                  <a:pt x="523" y="477"/>
                </a:lnTo>
                <a:lnTo>
                  <a:pt x="529" y="475"/>
                </a:lnTo>
                <a:lnTo>
                  <a:pt x="532" y="472"/>
                </a:lnTo>
                <a:lnTo>
                  <a:pt x="565" y="450"/>
                </a:lnTo>
                <a:lnTo>
                  <a:pt x="597" y="426"/>
                </a:lnTo>
                <a:lnTo>
                  <a:pt x="629" y="403"/>
                </a:lnTo>
                <a:lnTo>
                  <a:pt x="662" y="380"/>
                </a:lnTo>
                <a:lnTo>
                  <a:pt x="672" y="375"/>
                </a:lnTo>
                <a:lnTo>
                  <a:pt x="681" y="369"/>
                </a:lnTo>
                <a:lnTo>
                  <a:pt x="690" y="362"/>
                </a:lnTo>
                <a:lnTo>
                  <a:pt x="699" y="357"/>
                </a:lnTo>
                <a:lnTo>
                  <a:pt x="710" y="351"/>
                </a:lnTo>
                <a:lnTo>
                  <a:pt x="719" y="345"/>
                </a:lnTo>
                <a:lnTo>
                  <a:pt x="721" y="344"/>
                </a:lnTo>
                <a:lnTo>
                  <a:pt x="724" y="342"/>
                </a:lnTo>
                <a:lnTo>
                  <a:pt x="726" y="342"/>
                </a:lnTo>
                <a:lnTo>
                  <a:pt x="726" y="341"/>
                </a:lnTo>
                <a:lnTo>
                  <a:pt x="727" y="338"/>
                </a:lnTo>
                <a:lnTo>
                  <a:pt x="726" y="337"/>
                </a:lnTo>
                <a:lnTo>
                  <a:pt x="729" y="337"/>
                </a:lnTo>
                <a:lnTo>
                  <a:pt x="732" y="337"/>
                </a:lnTo>
                <a:lnTo>
                  <a:pt x="737" y="335"/>
                </a:lnTo>
                <a:lnTo>
                  <a:pt x="740" y="334"/>
                </a:lnTo>
                <a:lnTo>
                  <a:pt x="747" y="328"/>
                </a:lnTo>
                <a:lnTo>
                  <a:pt x="754" y="325"/>
                </a:lnTo>
                <a:lnTo>
                  <a:pt x="761" y="321"/>
                </a:lnTo>
                <a:lnTo>
                  <a:pt x="768" y="318"/>
                </a:lnTo>
                <a:lnTo>
                  <a:pt x="771" y="317"/>
                </a:lnTo>
                <a:lnTo>
                  <a:pt x="773" y="316"/>
                </a:lnTo>
                <a:lnTo>
                  <a:pt x="777" y="316"/>
                </a:lnTo>
                <a:lnTo>
                  <a:pt x="781" y="316"/>
                </a:lnTo>
                <a:lnTo>
                  <a:pt x="775" y="318"/>
                </a:lnTo>
                <a:lnTo>
                  <a:pt x="769" y="321"/>
                </a:lnTo>
                <a:lnTo>
                  <a:pt x="764" y="325"/>
                </a:lnTo>
                <a:lnTo>
                  <a:pt x="761" y="327"/>
                </a:lnTo>
                <a:lnTo>
                  <a:pt x="746" y="335"/>
                </a:lnTo>
                <a:lnTo>
                  <a:pt x="732" y="343"/>
                </a:lnTo>
                <a:lnTo>
                  <a:pt x="720" y="350"/>
                </a:lnTo>
                <a:lnTo>
                  <a:pt x="707" y="359"/>
                </a:lnTo>
                <a:lnTo>
                  <a:pt x="695" y="367"/>
                </a:lnTo>
                <a:lnTo>
                  <a:pt x="682" y="376"/>
                </a:lnTo>
                <a:lnTo>
                  <a:pt x="657" y="395"/>
                </a:lnTo>
                <a:lnTo>
                  <a:pt x="633" y="415"/>
                </a:lnTo>
                <a:lnTo>
                  <a:pt x="610" y="435"/>
                </a:lnTo>
                <a:lnTo>
                  <a:pt x="586" y="457"/>
                </a:lnTo>
                <a:lnTo>
                  <a:pt x="574" y="468"/>
                </a:lnTo>
                <a:lnTo>
                  <a:pt x="563" y="478"/>
                </a:lnTo>
                <a:lnTo>
                  <a:pt x="551" y="490"/>
                </a:lnTo>
                <a:lnTo>
                  <a:pt x="541" y="501"/>
                </a:lnTo>
                <a:lnTo>
                  <a:pt x="530" y="513"/>
                </a:lnTo>
                <a:lnTo>
                  <a:pt x="518" y="525"/>
                </a:lnTo>
                <a:lnTo>
                  <a:pt x="507" y="537"/>
                </a:lnTo>
                <a:lnTo>
                  <a:pt x="497" y="550"/>
                </a:lnTo>
                <a:lnTo>
                  <a:pt x="495" y="555"/>
                </a:lnTo>
                <a:lnTo>
                  <a:pt x="491" y="561"/>
                </a:lnTo>
                <a:lnTo>
                  <a:pt x="489" y="567"/>
                </a:lnTo>
                <a:lnTo>
                  <a:pt x="488" y="573"/>
                </a:lnTo>
                <a:lnTo>
                  <a:pt x="487" y="579"/>
                </a:lnTo>
                <a:lnTo>
                  <a:pt x="487" y="587"/>
                </a:lnTo>
                <a:lnTo>
                  <a:pt x="487" y="591"/>
                </a:lnTo>
                <a:lnTo>
                  <a:pt x="488" y="595"/>
                </a:lnTo>
                <a:lnTo>
                  <a:pt x="489" y="598"/>
                </a:lnTo>
                <a:lnTo>
                  <a:pt x="491" y="599"/>
                </a:lnTo>
                <a:lnTo>
                  <a:pt x="495" y="599"/>
                </a:lnTo>
                <a:lnTo>
                  <a:pt x="496" y="596"/>
                </a:lnTo>
                <a:lnTo>
                  <a:pt x="497" y="594"/>
                </a:lnTo>
                <a:lnTo>
                  <a:pt x="498" y="591"/>
                </a:lnTo>
                <a:lnTo>
                  <a:pt x="501" y="587"/>
                </a:lnTo>
                <a:lnTo>
                  <a:pt x="505" y="584"/>
                </a:lnTo>
                <a:lnTo>
                  <a:pt x="514" y="582"/>
                </a:lnTo>
                <a:lnTo>
                  <a:pt x="523" y="578"/>
                </a:lnTo>
                <a:lnTo>
                  <a:pt x="526" y="576"/>
                </a:lnTo>
                <a:lnTo>
                  <a:pt x="528" y="575"/>
                </a:lnTo>
                <a:lnTo>
                  <a:pt x="530" y="573"/>
                </a:lnTo>
                <a:lnTo>
                  <a:pt x="530" y="569"/>
                </a:lnTo>
                <a:lnTo>
                  <a:pt x="532" y="563"/>
                </a:lnTo>
                <a:lnTo>
                  <a:pt x="534" y="558"/>
                </a:lnTo>
                <a:lnTo>
                  <a:pt x="539" y="553"/>
                </a:lnTo>
                <a:lnTo>
                  <a:pt x="544" y="549"/>
                </a:lnTo>
                <a:lnTo>
                  <a:pt x="549" y="544"/>
                </a:lnTo>
                <a:lnTo>
                  <a:pt x="555" y="541"/>
                </a:lnTo>
                <a:lnTo>
                  <a:pt x="561" y="538"/>
                </a:lnTo>
                <a:lnTo>
                  <a:pt x="566" y="536"/>
                </a:lnTo>
                <a:lnTo>
                  <a:pt x="567" y="533"/>
                </a:lnTo>
                <a:lnTo>
                  <a:pt x="569" y="528"/>
                </a:lnTo>
                <a:lnTo>
                  <a:pt x="571" y="527"/>
                </a:lnTo>
                <a:lnTo>
                  <a:pt x="573" y="527"/>
                </a:lnTo>
                <a:lnTo>
                  <a:pt x="574" y="528"/>
                </a:lnTo>
                <a:lnTo>
                  <a:pt x="575" y="529"/>
                </a:lnTo>
                <a:lnTo>
                  <a:pt x="577" y="535"/>
                </a:lnTo>
                <a:lnTo>
                  <a:pt x="578" y="541"/>
                </a:lnTo>
                <a:lnTo>
                  <a:pt x="580" y="537"/>
                </a:lnTo>
                <a:lnTo>
                  <a:pt x="583" y="536"/>
                </a:lnTo>
                <a:lnTo>
                  <a:pt x="588" y="535"/>
                </a:lnTo>
                <a:lnTo>
                  <a:pt x="592" y="535"/>
                </a:lnTo>
                <a:lnTo>
                  <a:pt x="596" y="535"/>
                </a:lnTo>
                <a:lnTo>
                  <a:pt x="598" y="534"/>
                </a:lnTo>
                <a:lnTo>
                  <a:pt x="600" y="532"/>
                </a:lnTo>
                <a:lnTo>
                  <a:pt x="604" y="528"/>
                </a:lnTo>
                <a:lnTo>
                  <a:pt x="612" y="521"/>
                </a:lnTo>
                <a:lnTo>
                  <a:pt x="622" y="515"/>
                </a:lnTo>
                <a:lnTo>
                  <a:pt x="631" y="508"/>
                </a:lnTo>
                <a:lnTo>
                  <a:pt x="640" y="500"/>
                </a:lnTo>
                <a:lnTo>
                  <a:pt x="651" y="492"/>
                </a:lnTo>
                <a:lnTo>
                  <a:pt x="661" y="484"/>
                </a:lnTo>
                <a:lnTo>
                  <a:pt x="672" y="477"/>
                </a:lnTo>
                <a:lnTo>
                  <a:pt x="684" y="470"/>
                </a:lnTo>
                <a:lnTo>
                  <a:pt x="691" y="463"/>
                </a:lnTo>
                <a:lnTo>
                  <a:pt x="702" y="457"/>
                </a:lnTo>
                <a:lnTo>
                  <a:pt x="706" y="454"/>
                </a:lnTo>
                <a:lnTo>
                  <a:pt x="712" y="452"/>
                </a:lnTo>
                <a:lnTo>
                  <a:pt x="717" y="452"/>
                </a:lnTo>
                <a:lnTo>
                  <a:pt x="722" y="453"/>
                </a:lnTo>
                <a:lnTo>
                  <a:pt x="718" y="463"/>
                </a:lnTo>
                <a:lnTo>
                  <a:pt x="715" y="474"/>
                </a:lnTo>
                <a:lnTo>
                  <a:pt x="719" y="474"/>
                </a:lnTo>
                <a:lnTo>
                  <a:pt x="723" y="475"/>
                </a:lnTo>
                <a:lnTo>
                  <a:pt x="726" y="476"/>
                </a:lnTo>
                <a:lnTo>
                  <a:pt x="728" y="479"/>
                </a:lnTo>
                <a:lnTo>
                  <a:pt x="728" y="490"/>
                </a:lnTo>
                <a:lnTo>
                  <a:pt x="728" y="500"/>
                </a:lnTo>
                <a:lnTo>
                  <a:pt x="728" y="501"/>
                </a:lnTo>
                <a:lnTo>
                  <a:pt x="729" y="502"/>
                </a:lnTo>
                <a:lnTo>
                  <a:pt x="730" y="502"/>
                </a:lnTo>
                <a:lnTo>
                  <a:pt x="731" y="502"/>
                </a:lnTo>
                <a:lnTo>
                  <a:pt x="735" y="501"/>
                </a:lnTo>
                <a:lnTo>
                  <a:pt x="738" y="500"/>
                </a:lnTo>
                <a:lnTo>
                  <a:pt x="742" y="499"/>
                </a:lnTo>
                <a:lnTo>
                  <a:pt x="744" y="498"/>
                </a:lnTo>
                <a:lnTo>
                  <a:pt x="747" y="498"/>
                </a:lnTo>
                <a:lnTo>
                  <a:pt x="751" y="499"/>
                </a:lnTo>
                <a:lnTo>
                  <a:pt x="752" y="500"/>
                </a:lnTo>
                <a:lnTo>
                  <a:pt x="752" y="501"/>
                </a:lnTo>
                <a:lnTo>
                  <a:pt x="752" y="502"/>
                </a:lnTo>
                <a:lnTo>
                  <a:pt x="751" y="503"/>
                </a:lnTo>
                <a:lnTo>
                  <a:pt x="748" y="508"/>
                </a:lnTo>
                <a:lnTo>
                  <a:pt x="745" y="511"/>
                </a:lnTo>
                <a:lnTo>
                  <a:pt x="752" y="509"/>
                </a:lnTo>
                <a:lnTo>
                  <a:pt x="757" y="505"/>
                </a:lnTo>
                <a:lnTo>
                  <a:pt x="762" y="501"/>
                </a:lnTo>
                <a:lnTo>
                  <a:pt x="768" y="496"/>
                </a:lnTo>
                <a:lnTo>
                  <a:pt x="770" y="492"/>
                </a:lnTo>
                <a:lnTo>
                  <a:pt x="773" y="488"/>
                </a:lnTo>
                <a:lnTo>
                  <a:pt x="776" y="488"/>
                </a:lnTo>
                <a:lnTo>
                  <a:pt x="779" y="490"/>
                </a:lnTo>
                <a:lnTo>
                  <a:pt x="780" y="493"/>
                </a:lnTo>
                <a:lnTo>
                  <a:pt x="781" y="495"/>
                </a:lnTo>
                <a:lnTo>
                  <a:pt x="777" y="500"/>
                </a:lnTo>
                <a:lnTo>
                  <a:pt x="771" y="504"/>
                </a:lnTo>
                <a:lnTo>
                  <a:pt x="769" y="510"/>
                </a:lnTo>
                <a:lnTo>
                  <a:pt x="765" y="516"/>
                </a:lnTo>
                <a:lnTo>
                  <a:pt x="763" y="518"/>
                </a:lnTo>
                <a:lnTo>
                  <a:pt x="761" y="519"/>
                </a:lnTo>
                <a:lnTo>
                  <a:pt x="759" y="520"/>
                </a:lnTo>
                <a:lnTo>
                  <a:pt x="756" y="520"/>
                </a:lnTo>
                <a:lnTo>
                  <a:pt x="751" y="520"/>
                </a:lnTo>
                <a:lnTo>
                  <a:pt x="745" y="519"/>
                </a:lnTo>
                <a:lnTo>
                  <a:pt x="748" y="524"/>
                </a:lnTo>
                <a:lnTo>
                  <a:pt x="750" y="528"/>
                </a:lnTo>
                <a:lnTo>
                  <a:pt x="748" y="530"/>
                </a:lnTo>
                <a:lnTo>
                  <a:pt x="747" y="533"/>
                </a:lnTo>
                <a:lnTo>
                  <a:pt x="746" y="535"/>
                </a:lnTo>
                <a:lnTo>
                  <a:pt x="743" y="537"/>
                </a:lnTo>
                <a:lnTo>
                  <a:pt x="746" y="538"/>
                </a:lnTo>
                <a:lnTo>
                  <a:pt x="748" y="540"/>
                </a:lnTo>
                <a:lnTo>
                  <a:pt x="751" y="538"/>
                </a:lnTo>
                <a:lnTo>
                  <a:pt x="754" y="537"/>
                </a:lnTo>
                <a:lnTo>
                  <a:pt x="759" y="535"/>
                </a:lnTo>
                <a:lnTo>
                  <a:pt x="764" y="533"/>
                </a:lnTo>
                <a:lnTo>
                  <a:pt x="767" y="534"/>
                </a:lnTo>
                <a:lnTo>
                  <a:pt x="768" y="535"/>
                </a:lnTo>
                <a:lnTo>
                  <a:pt x="768" y="536"/>
                </a:lnTo>
                <a:lnTo>
                  <a:pt x="769" y="538"/>
                </a:lnTo>
                <a:lnTo>
                  <a:pt x="768" y="542"/>
                </a:lnTo>
                <a:lnTo>
                  <a:pt x="768" y="546"/>
                </a:lnTo>
                <a:lnTo>
                  <a:pt x="777" y="541"/>
                </a:lnTo>
                <a:lnTo>
                  <a:pt x="787" y="534"/>
                </a:lnTo>
                <a:lnTo>
                  <a:pt x="792" y="530"/>
                </a:lnTo>
                <a:lnTo>
                  <a:pt x="797" y="528"/>
                </a:lnTo>
                <a:lnTo>
                  <a:pt x="803" y="527"/>
                </a:lnTo>
                <a:lnTo>
                  <a:pt x="808" y="528"/>
                </a:lnTo>
                <a:lnTo>
                  <a:pt x="813" y="529"/>
                </a:lnTo>
                <a:lnTo>
                  <a:pt x="819" y="532"/>
                </a:lnTo>
                <a:lnTo>
                  <a:pt x="825" y="527"/>
                </a:lnTo>
                <a:lnTo>
                  <a:pt x="830" y="521"/>
                </a:lnTo>
                <a:lnTo>
                  <a:pt x="837" y="517"/>
                </a:lnTo>
                <a:lnTo>
                  <a:pt x="844" y="512"/>
                </a:lnTo>
                <a:lnTo>
                  <a:pt x="846" y="511"/>
                </a:lnTo>
                <a:lnTo>
                  <a:pt x="847" y="509"/>
                </a:lnTo>
                <a:lnTo>
                  <a:pt x="849" y="508"/>
                </a:lnTo>
                <a:lnTo>
                  <a:pt x="849" y="504"/>
                </a:lnTo>
                <a:lnTo>
                  <a:pt x="850" y="500"/>
                </a:lnTo>
                <a:lnTo>
                  <a:pt x="852" y="496"/>
                </a:lnTo>
                <a:lnTo>
                  <a:pt x="855" y="493"/>
                </a:lnTo>
                <a:lnTo>
                  <a:pt x="859" y="491"/>
                </a:lnTo>
                <a:lnTo>
                  <a:pt x="868" y="485"/>
                </a:lnTo>
                <a:lnTo>
                  <a:pt x="877" y="482"/>
                </a:lnTo>
                <a:lnTo>
                  <a:pt x="882" y="483"/>
                </a:lnTo>
                <a:lnTo>
                  <a:pt x="886" y="486"/>
                </a:lnTo>
                <a:lnTo>
                  <a:pt x="890" y="491"/>
                </a:lnTo>
                <a:lnTo>
                  <a:pt x="893" y="495"/>
                </a:lnTo>
                <a:lnTo>
                  <a:pt x="890" y="507"/>
                </a:lnTo>
                <a:lnTo>
                  <a:pt x="888" y="518"/>
                </a:lnTo>
                <a:lnTo>
                  <a:pt x="909" y="504"/>
                </a:lnTo>
                <a:lnTo>
                  <a:pt x="930" y="493"/>
                </a:lnTo>
                <a:lnTo>
                  <a:pt x="951" y="480"/>
                </a:lnTo>
                <a:lnTo>
                  <a:pt x="971" y="466"/>
                </a:lnTo>
                <a:lnTo>
                  <a:pt x="966" y="465"/>
                </a:lnTo>
                <a:lnTo>
                  <a:pt x="961" y="463"/>
                </a:lnTo>
                <a:lnTo>
                  <a:pt x="960" y="461"/>
                </a:lnTo>
                <a:lnTo>
                  <a:pt x="961" y="459"/>
                </a:lnTo>
                <a:lnTo>
                  <a:pt x="961" y="458"/>
                </a:lnTo>
                <a:lnTo>
                  <a:pt x="962" y="457"/>
                </a:lnTo>
                <a:lnTo>
                  <a:pt x="966" y="454"/>
                </a:lnTo>
                <a:lnTo>
                  <a:pt x="969" y="453"/>
                </a:lnTo>
                <a:lnTo>
                  <a:pt x="983" y="441"/>
                </a:lnTo>
                <a:lnTo>
                  <a:pt x="997" y="429"/>
                </a:lnTo>
                <a:lnTo>
                  <a:pt x="1012" y="421"/>
                </a:lnTo>
                <a:lnTo>
                  <a:pt x="1031" y="415"/>
                </a:lnTo>
                <a:lnTo>
                  <a:pt x="1039" y="411"/>
                </a:lnTo>
                <a:lnTo>
                  <a:pt x="1048" y="408"/>
                </a:lnTo>
                <a:lnTo>
                  <a:pt x="1055" y="402"/>
                </a:lnTo>
                <a:lnTo>
                  <a:pt x="1061" y="396"/>
                </a:lnTo>
                <a:lnTo>
                  <a:pt x="1067" y="389"/>
                </a:lnTo>
                <a:lnTo>
                  <a:pt x="1073" y="383"/>
                </a:lnTo>
                <a:lnTo>
                  <a:pt x="1075" y="382"/>
                </a:lnTo>
                <a:lnTo>
                  <a:pt x="1078" y="379"/>
                </a:lnTo>
                <a:lnTo>
                  <a:pt x="1082" y="376"/>
                </a:lnTo>
                <a:lnTo>
                  <a:pt x="1083" y="372"/>
                </a:lnTo>
                <a:lnTo>
                  <a:pt x="1082" y="370"/>
                </a:lnTo>
                <a:lnTo>
                  <a:pt x="1080" y="370"/>
                </a:lnTo>
                <a:lnTo>
                  <a:pt x="1077" y="370"/>
                </a:lnTo>
                <a:lnTo>
                  <a:pt x="1075" y="369"/>
                </a:lnTo>
                <a:lnTo>
                  <a:pt x="1070" y="369"/>
                </a:lnTo>
                <a:lnTo>
                  <a:pt x="1065" y="368"/>
                </a:lnTo>
                <a:lnTo>
                  <a:pt x="1059" y="367"/>
                </a:lnTo>
                <a:lnTo>
                  <a:pt x="1057" y="364"/>
                </a:lnTo>
                <a:lnTo>
                  <a:pt x="1060" y="357"/>
                </a:lnTo>
                <a:lnTo>
                  <a:pt x="1066" y="350"/>
                </a:lnTo>
                <a:lnTo>
                  <a:pt x="1072" y="345"/>
                </a:lnTo>
                <a:lnTo>
                  <a:pt x="1077" y="342"/>
                </a:lnTo>
                <a:lnTo>
                  <a:pt x="1085" y="341"/>
                </a:lnTo>
                <a:lnTo>
                  <a:pt x="1092" y="338"/>
                </a:lnTo>
                <a:lnTo>
                  <a:pt x="1092" y="337"/>
                </a:lnTo>
                <a:lnTo>
                  <a:pt x="1092" y="335"/>
                </a:lnTo>
                <a:lnTo>
                  <a:pt x="1091" y="334"/>
                </a:lnTo>
                <a:lnTo>
                  <a:pt x="1090" y="333"/>
                </a:lnTo>
                <a:lnTo>
                  <a:pt x="1086" y="332"/>
                </a:lnTo>
                <a:lnTo>
                  <a:pt x="1082" y="332"/>
                </a:lnTo>
                <a:lnTo>
                  <a:pt x="1081" y="332"/>
                </a:lnTo>
                <a:lnTo>
                  <a:pt x="1082" y="332"/>
                </a:lnTo>
                <a:close/>
                <a:moveTo>
                  <a:pt x="843" y="69"/>
                </a:moveTo>
                <a:lnTo>
                  <a:pt x="844" y="68"/>
                </a:lnTo>
                <a:lnTo>
                  <a:pt x="846" y="69"/>
                </a:lnTo>
                <a:lnTo>
                  <a:pt x="846" y="70"/>
                </a:lnTo>
                <a:lnTo>
                  <a:pt x="845" y="71"/>
                </a:lnTo>
                <a:lnTo>
                  <a:pt x="844" y="71"/>
                </a:lnTo>
                <a:lnTo>
                  <a:pt x="843" y="71"/>
                </a:lnTo>
                <a:lnTo>
                  <a:pt x="842" y="70"/>
                </a:lnTo>
                <a:lnTo>
                  <a:pt x="843" y="69"/>
                </a:lnTo>
                <a:lnTo>
                  <a:pt x="843" y="69"/>
                </a:lnTo>
                <a:lnTo>
                  <a:pt x="843" y="69"/>
                </a:lnTo>
                <a:close/>
                <a:moveTo>
                  <a:pt x="837" y="178"/>
                </a:moveTo>
                <a:lnTo>
                  <a:pt x="841" y="173"/>
                </a:lnTo>
                <a:lnTo>
                  <a:pt x="844" y="170"/>
                </a:lnTo>
                <a:lnTo>
                  <a:pt x="849" y="167"/>
                </a:lnTo>
                <a:lnTo>
                  <a:pt x="854" y="164"/>
                </a:lnTo>
                <a:lnTo>
                  <a:pt x="863" y="159"/>
                </a:lnTo>
                <a:lnTo>
                  <a:pt x="875" y="155"/>
                </a:lnTo>
                <a:lnTo>
                  <a:pt x="887" y="151"/>
                </a:lnTo>
                <a:lnTo>
                  <a:pt x="900" y="146"/>
                </a:lnTo>
                <a:lnTo>
                  <a:pt x="912" y="142"/>
                </a:lnTo>
                <a:lnTo>
                  <a:pt x="926" y="137"/>
                </a:lnTo>
                <a:lnTo>
                  <a:pt x="938" y="134"/>
                </a:lnTo>
                <a:lnTo>
                  <a:pt x="951" y="129"/>
                </a:lnTo>
                <a:lnTo>
                  <a:pt x="963" y="123"/>
                </a:lnTo>
                <a:lnTo>
                  <a:pt x="976" y="119"/>
                </a:lnTo>
                <a:lnTo>
                  <a:pt x="982" y="117"/>
                </a:lnTo>
                <a:lnTo>
                  <a:pt x="987" y="114"/>
                </a:lnTo>
                <a:lnTo>
                  <a:pt x="993" y="113"/>
                </a:lnTo>
                <a:lnTo>
                  <a:pt x="1000" y="113"/>
                </a:lnTo>
                <a:lnTo>
                  <a:pt x="1006" y="113"/>
                </a:lnTo>
                <a:lnTo>
                  <a:pt x="1011" y="114"/>
                </a:lnTo>
                <a:lnTo>
                  <a:pt x="1018" y="115"/>
                </a:lnTo>
                <a:lnTo>
                  <a:pt x="1024" y="119"/>
                </a:lnTo>
                <a:lnTo>
                  <a:pt x="1019" y="123"/>
                </a:lnTo>
                <a:lnTo>
                  <a:pt x="1014" y="127"/>
                </a:lnTo>
                <a:lnTo>
                  <a:pt x="1008" y="130"/>
                </a:lnTo>
                <a:lnTo>
                  <a:pt x="1002" y="133"/>
                </a:lnTo>
                <a:lnTo>
                  <a:pt x="991" y="137"/>
                </a:lnTo>
                <a:lnTo>
                  <a:pt x="978" y="140"/>
                </a:lnTo>
                <a:lnTo>
                  <a:pt x="963" y="144"/>
                </a:lnTo>
                <a:lnTo>
                  <a:pt x="950" y="148"/>
                </a:lnTo>
                <a:lnTo>
                  <a:pt x="935" y="152"/>
                </a:lnTo>
                <a:lnTo>
                  <a:pt x="921" y="156"/>
                </a:lnTo>
                <a:lnTo>
                  <a:pt x="907" y="160"/>
                </a:lnTo>
                <a:lnTo>
                  <a:pt x="893" y="164"/>
                </a:lnTo>
                <a:lnTo>
                  <a:pt x="879" y="169"/>
                </a:lnTo>
                <a:lnTo>
                  <a:pt x="866" y="172"/>
                </a:lnTo>
                <a:lnTo>
                  <a:pt x="859" y="173"/>
                </a:lnTo>
                <a:lnTo>
                  <a:pt x="853" y="176"/>
                </a:lnTo>
                <a:lnTo>
                  <a:pt x="847" y="178"/>
                </a:lnTo>
                <a:lnTo>
                  <a:pt x="843" y="181"/>
                </a:lnTo>
                <a:lnTo>
                  <a:pt x="841" y="183"/>
                </a:lnTo>
                <a:lnTo>
                  <a:pt x="839" y="184"/>
                </a:lnTo>
                <a:lnTo>
                  <a:pt x="837" y="184"/>
                </a:lnTo>
                <a:lnTo>
                  <a:pt x="835" y="183"/>
                </a:lnTo>
                <a:lnTo>
                  <a:pt x="834" y="181"/>
                </a:lnTo>
                <a:lnTo>
                  <a:pt x="834" y="180"/>
                </a:lnTo>
                <a:lnTo>
                  <a:pt x="835" y="179"/>
                </a:lnTo>
                <a:lnTo>
                  <a:pt x="837" y="178"/>
                </a:lnTo>
                <a:lnTo>
                  <a:pt x="839" y="173"/>
                </a:lnTo>
                <a:lnTo>
                  <a:pt x="837" y="178"/>
                </a:lnTo>
                <a:close/>
                <a:moveTo>
                  <a:pt x="281" y="408"/>
                </a:moveTo>
                <a:lnTo>
                  <a:pt x="274" y="416"/>
                </a:lnTo>
                <a:lnTo>
                  <a:pt x="266" y="422"/>
                </a:lnTo>
                <a:lnTo>
                  <a:pt x="260" y="427"/>
                </a:lnTo>
                <a:lnTo>
                  <a:pt x="254" y="433"/>
                </a:lnTo>
                <a:lnTo>
                  <a:pt x="251" y="435"/>
                </a:lnTo>
                <a:lnTo>
                  <a:pt x="248" y="437"/>
                </a:lnTo>
                <a:lnTo>
                  <a:pt x="246" y="440"/>
                </a:lnTo>
                <a:lnTo>
                  <a:pt x="245" y="443"/>
                </a:lnTo>
                <a:lnTo>
                  <a:pt x="242" y="446"/>
                </a:lnTo>
                <a:lnTo>
                  <a:pt x="237" y="449"/>
                </a:lnTo>
                <a:lnTo>
                  <a:pt x="235" y="449"/>
                </a:lnTo>
                <a:lnTo>
                  <a:pt x="234" y="447"/>
                </a:lnTo>
                <a:lnTo>
                  <a:pt x="233" y="446"/>
                </a:lnTo>
                <a:lnTo>
                  <a:pt x="233" y="445"/>
                </a:lnTo>
                <a:lnTo>
                  <a:pt x="234" y="442"/>
                </a:lnTo>
                <a:lnTo>
                  <a:pt x="235" y="440"/>
                </a:lnTo>
                <a:lnTo>
                  <a:pt x="242" y="433"/>
                </a:lnTo>
                <a:lnTo>
                  <a:pt x="249" y="427"/>
                </a:lnTo>
                <a:lnTo>
                  <a:pt x="253" y="420"/>
                </a:lnTo>
                <a:lnTo>
                  <a:pt x="257" y="412"/>
                </a:lnTo>
                <a:lnTo>
                  <a:pt x="259" y="411"/>
                </a:lnTo>
                <a:lnTo>
                  <a:pt x="261" y="409"/>
                </a:lnTo>
                <a:lnTo>
                  <a:pt x="261" y="404"/>
                </a:lnTo>
                <a:lnTo>
                  <a:pt x="260" y="400"/>
                </a:lnTo>
                <a:lnTo>
                  <a:pt x="260" y="402"/>
                </a:lnTo>
                <a:lnTo>
                  <a:pt x="261" y="405"/>
                </a:lnTo>
                <a:lnTo>
                  <a:pt x="267" y="402"/>
                </a:lnTo>
                <a:lnTo>
                  <a:pt x="272" y="399"/>
                </a:lnTo>
                <a:lnTo>
                  <a:pt x="276" y="394"/>
                </a:lnTo>
                <a:lnTo>
                  <a:pt x="281" y="388"/>
                </a:lnTo>
                <a:lnTo>
                  <a:pt x="291" y="383"/>
                </a:lnTo>
                <a:lnTo>
                  <a:pt x="302" y="377"/>
                </a:lnTo>
                <a:lnTo>
                  <a:pt x="307" y="372"/>
                </a:lnTo>
                <a:lnTo>
                  <a:pt x="311" y="369"/>
                </a:lnTo>
                <a:lnTo>
                  <a:pt x="315" y="366"/>
                </a:lnTo>
                <a:lnTo>
                  <a:pt x="319" y="362"/>
                </a:lnTo>
                <a:lnTo>
                  <a:pt x="323" y="360"/>
                </a:lnTo>
                <a:lnTo>
                  <a:pt x="326" y="357"/>
                </a:lnTo>
                <a:lnTo>
                  <a:pt x="328" y="355"/>
                </a:lnTo>
                <a:lnTo>
                  <a:pt x="331" y="354"/>
                </a:lnTo>
                <a:lnTo>
                  <a:pt x="333" y="353"/>
                </a:lnTo>
                <a:lnTo>
                  <a:pt x="335" y="353"/>
                </a:lnTo>
                <a:lnTo>
                  <a:pt x="335" y="357"/>
                </a:lnTo>
                <a:lnTo>
                  <a:pt x="334" y="359"/>
                </a:lnTo>
                <a:lnTo>
                  <a:pt x="333" y="360"/>
                </a:lnTo>
                <a:lnTo>
                  <a:pt x="331" y="361"/>
                </a:lnTo>
                <a:lnTo>
                  <a:pt x="328" y="363"/>
                </a:lnTo>
                <a:lnTo>
                  <a:pt x="326" y="364"/>
                </a:lnTo>
                <a:lnTo>
                  <a:pt x="319" y="371"/>
                </a:lnTo>
                <a:lnTo>
                  <a:pt x="311" y="376"/>
                </a:lnTo>
                <a:lnTo>
                  <a:pt x="303" y="384"/>
                </a:lnTo>
                <a:lnTo>
                  <a:pt x="295" y="391"/>
                </a:lnTo>
                <a:lnTo>
                  <a:pt x="287" y="400"/>
                </a:lnTo>
                <a:lnTo>
                  <a:pt x="281" y="408"/>
                </a:lnTo>
                <a:lnTo>
                  <a:pt x="281" y="408"/>
                </a:lnTo>
                <a:lnTo>
                  <a:pt x="284" y="404"/>
                </a:lnTo>
                <a:lnTo>
                  <a:pt x="285" y="402"/>
                </a:lnTo>
                <a:lnTo>
                  <a:pt x="281" y="408"/>
                </a:lnTo>
                <a:close/>
                <a:moveTo>
                  <a:pt x="660" y="134"/>
                </a:moveTo>
                <a:lnTo>
                  <a:pt x="658" y="131"/>
                </a:lnTo>
                <a:lnTo>
                  <a:pt x="658" y="129"/>
                </a:lnTo>
                <a:lnTo>
                  <a:pt x="658" y="137"/>
                </a:lnTo>
                <a:lnTo>
                  <a:pt x="657" y="145"/>
                </a:lnTo>
                <a:lnTo>
                  <a:pt x="655" y="148"/>
                </a:lnTo>
                <a:lnTo>
                  <a:pt x="653" y="151"/>
                </a:lnTo>
                <a:lnTo>
                  <a:pt x="648" y="153"/>
                </a:lnTo>
                <a:lnTo>
                  <a:pt x="644" y="154"/>
                </a:lnTo>
                <a:lnTo>
                  <a:pt x="648" y="153"/>
                </a:lnTo>
                <a:lnTo>
                  <a:pt x="651" y="152"/>
                </a:lnTo>
                <a:lnTo>
                  <a:pt x="654" y="150"/>
                </a:lnTo>
                <a:lnTo>
                  <a:pt x="655" y="147"/>
                </a:lnTo>
                <a:lnTo>
                  <a:pt x="658" y="142"/>
                </a:lnTo>
                <a:lnTo>
                  <a:pt x="660" y="134"/>
                </a:lnTo>
                <a:lnTo>
                  <a:pt x="660" y="138"/>
                </a:lnTo>
                <a:lnTo>
                  <a:pt x="660" y="134"/>
                </a:lnTo>
                <a:close/>
                <a:moveTo>
                  <a:pt x="611" y="88"/>
                </a:moveTo>
                <a:lnTo>
                  <a:pt x="607" y="90"/>
                </a:lnTo>
                <a:lnTo>
                  <a:pt x="605" y="93"/>
                </a:lnTo>
                <a:lnTo>
                  <a:pt x="604" y="96"/>
                </a:lnTo>
                <a:lnTo>
                  <a:pt x="603" y="98"/>
                </a:lnTo>
                <a:lnTo>
                  <a:pt x="602" y="105"/>
                </a:lnTo>
                <a:lnTo>
                  <a:pt x="602" y="112"/>
                </a:lnTo>
                <a:lnTo>
                  <a:pt x="602" y="105"/>
                </a:lnTo>
                <a:lnTo>
                  <a:pt x="603" y="98"/>
                </a:lnTo>
                <a:lnTo>
                  <a:pt x="604" y="96"/>
                </a:lnTo>
                <a:lnTo>
                  <a:pt x="605" y="93"/>
                </a:lnTo>
                <a:lnTo>
                  <a:pt x="607" y="90"/>
                </a:lnTo>
                <a:lnTo>
                  <a:pt x="611" y="88"/>
                </a:lnTo>
                <a:lnTo>
                  <a:pt x="606" y="90"/>
                </a:lnTo>
                <a:lnTo>
                  <a:pt x="611" y="88"/>
                </a:lnTo>
                <a:close/>
                <a:moveTo>
                  <a:pt x="495" y="435"/>
                </a:moveTo>
                <a:lnTo>
                  <a:pt x="508" y="422"/>
                </a:lnTo>
                <a:lnTo>
                  <a:pt x="523" y="409"/>
                </a:lnTo>
                <a:lnTo>
                  <a:pt x="538" y="397"/>
                </a:lnTo>
                <a:lnTo>
                  <a:pt x="554" y="385"/>
                </a:lnTo>
                <a:lnTo>
                  <a:pt x="569" y="375"/>
                </a:lnTo>
                <a:lnTo>
                  <a:pt x="584" y="364"/>
                </a:lnTo>
                <a:lnTo>
                  <a:pt x="590" y="360"/>
                </a:lnTo>
                <a:lnTo>
                  <a:pt x="599" y="354"/>
                </a:lnTo>
                <a:lnTo>
                  <a:pt x="604" y="352"/>
                </a:lnTo>
                <a:lnTo>
                  <a:pt x="608" y="351"/>
                </a:lnTo>
                <a:lnTo>
                  <a:pt x="612" y="351"/>
                </a:lnTo>
                <a:lnTo>
                  <a:pt x="614" y="353"/>
                </a:lnTo>
                <a:lnTo>
                  <a:pt x="584" y="374"/>
                </a:lnTo>
                <a:lnTo>
                  <a:pt x="555" y="395"/>
                </a:lnTo>
                <a:lnTo>
                  <a:pt x="525" y="416"/>
                </a:lnTo>
                <a:lnTo>
                  <a:pt x="495" y="435"/>
                </a:lnTo>
                <a:lnTo>
                  <a:pt x="506" y="425"/>
                </a:lnTo>
                <a:lnTo>
                  <a:pt x="515" y="418"/>
                </a:lnTo>
                <a:lnTo>
                  <a:pt x="521" y="415"/>
                </a:lnTo>
                <a:lnTo>
                  <a:pt x="523" y="413"/>
                </a:lnTo>
                <a:lnTo>
                  <a:pt x="522" y="416"/>
                </a:lnTo>
                <a:lnTo>
                  <a:pt x="517" y="420"/>
                </a:lnTo>
                <a:lnTo>
                  <a:pt x="508" y="427"/>
                </a:lnTo>
                <a:lnTo>
                  <a:pt x="495" y="435"/>
                </a:lnTo>
                <a:close/>
                <a:moveTo>
                  <a:pt x="668" y="194"/>
                </a:moveTo>
                <a:lnTo>
                  <a:pt x="660" y="200"/>
                </a:lnTo>
                <a:lnTo>
                  <a:pt x="651" y="204"/>
                </a:lnTo>
                <a:lnTo>
                  <a:pt x="641" y="209"/>
                </a:lnTo>
                <a:lnTo>
                  <a:pt x="631" y="214"/>
                </a:lnTo>
                <a:lnTo>
                  <a:pt x="635" y="209"/>
                </a:lnTo>
                <a:lnTo>
                  <a:pt x="638" y="205"/>
                </a:lnTo>
                <a:lnTo>
                  <a:pt x="643" y="201"/>
                </a:lnTo>
                <a:lnTo>
                  <a:pt x="647" y="198"/>
                </a:lnTo>
                <a:lnTo>
                  <a:pt x="652" y="196"/>
                </a:lnTo>
                <a:lnTo>
                  <a:pt x="656" y="194"/>
                </a:lnTo>
                <a:lnTo>
                  <a:pt x="662" y="194"/>
                </a:lnTo>
                <a:lnTo>
                  <a:pt x="668" y="194"/>
                </a:lnTo>
                <a:close/>
                <a:moveTo>
                  <a:pt x="651" y="225"/>
                </a:moveTo>
                <a:lnTo>
                  <a:pt x="648" y="223"/>
                </a:lnTo>
                <a:lnTo>
                  <a:pt x="646" y="221"/>
                </a:lnTo>
                <a:lnTo>
                  <a:pt x="655" y="218"/>
                </a:lnTo>
                <a:lnTo>
                  <a:pt x="663" y="214"/>
                </a:lnTo>
                <a:lnTo>
                  <a:pt x="668" y="212"/>
                </a:lnTo>
                <a:lnTo>
                  <a:pt x="672" y="210"/>
                </a:lnTo>
                <a:lnTo>
                  <a:pt x="677" y="210"/>
                </a:lnTo>
                <a:lnTo>
                  <a:pt x="681" y="209"/>
                </a:lnTo>
                <a:lnTo>
                  <a:pt x="674" y="213"/>
                </a:lnTo>
                <a:lnTo>
                  <a:pt x="666" y="218"/>
                </a:lnTo>
                <a:lnTo>
                  <a:pt x="660" y="222"/>
                </a:lnTo>
                <a:lnTo>
                  <a:pt x="651" y="225"/>
                </a:lnTo>
                <a:lnTo>
                  <a:pt x="655" y="223"/>
                </a:lnTo>
                <a:lnTo>
                  <a:pt x="651" y="225"/>
                </a:lnTo>
                <a:close/>
                <a:moveTo>
                  <a:pt x="740" y="320"/>
                </a:moveTo>
                <a:lnTo>
                  <a:pt x="736" y="324"/>
                </a:lnTo>
                <a:lnTo>
                  <a:pt x="730" y="326"/>
                </a:lnTo>
                <a:lnTo>
                  <a:pt x="728" y="328"/>
                </a:lnTo>
                <a:lnTo>
                  <a:pt x="727" y="330"/>
                </a:lnTo>
                <a:lnTo>
                  <a:pt x="726" y="333"/>
                </a:lnTo>
                <a:lnTo>
                  <a:pt x="726" y="336"/>
                </a:lnTo>
                <a:lnTo>
                  <a:pt x="720" y="335"/>
                </a:lnTo>
                <a:lnTo>
                  <a:pt x="715" y="335"/>
                </a:lnTo>
                <a:lnTo>
                  <a:pt x="711" y="335"/>
                </a:lnTo>
                <a:lnTo>
                  <a:pt x="706" y="337"/>
                </a:lnTo>
                <a:lnTo>
                  <a:pt x="703" y="339"/>
                </a:lnTo>
                <a:lnTo>
                  <a:pt x="698" y="342"/>
                </a:lnTo>
                <a:lnTo>
                  <a:pt x="696" y="345"/>
                </a:lnTo>
                <a:lnTo>
                  <a:pt x="694" y="347"/>
                </a:lnTo>
                <a:lnTo>
                  <a:pt x="691" y="347"/>
                </a:lnTo>
                <a:lnTo>
                  <a:pt x="690" y="347"/>
                </a:lnTo>
                <a:lnTo>
                  <a:pt x="689" y="347"/>
                </a:lnTo>
                <a:lnTo>
                  <a:pt x="689" y="346"/>
                </a:lnTo>
                <a:lnTo>
                  <a:pt x="689" y="343"/>
                </a:lnTo>
                <a:lnTo>
                  <a:pt x="691" y="341"/>
                </a:lnTo>
                <a:lnTo>
                  <a:pt x="697" y="334"/>
                </a:lnTo>
                <a:lnTo>
                  <a:pt x="704" y="329"/>
                </a:lnTo>
                <a:lnTo>
                  <a:pt x="719" y="321"/>
                </a:lnTo>
                <a:lnTo>
                  <a:pt x="735" y="313"/>
                </a:lnTo>
                <a:lnTo>
                  <a:pt x="737" y="312"/>
                </a:lnTo>
                <a:lnTo>
                  <a:pt x="740" y="310"/>
                </a:lnTo>
                <a:lnTo>
                  <a:pt x="743" y="309"/>
                </a:lnTo>
                <a:lnTo>
                  <a:pt x="746" y="310"/>
                </a:lnTo>
                <a:lnTo>
                  <a:pt x="747" y="312"/>
                </a:lnTo>
                <a:lnTo>
                  <a:pt x="747" y="313"/>
                </a:lnTo>
                <a:lnTo>
                  <a:pt x="747" y="314"/>
                </a:lnTo>
                <a:lnTo>
                  <a:pt x="746" y="317"/>
                </a:lnTo>
                <a:lnTo>
                  <a:pt x="744" y="318"/>
                </a:lnTo>
                <a:lnTo>
                  <a:pt x="740" y="320"/>
                </a:lnTo>
                <a:lnTo>
                  <a:pt x="739" y="321"/>
                </a:lnTo>
                <a:lnTo>
                  <a:pt x="740" y="320"/>
                </a:lnTo>
                <a:close/>
                <a:moveTo>
                  <a:pt x="781" y="145"/>
                </a:moveTo>
                <a:lnTo>
                  <a:pt x="767" y="152"/>
                </a:lnTo>
                <a:lnTo>
                  <a:pt x="752" y="158"/>
                </a:lnTo>
                <a:lnTo>
                  <a:pt x="738" y="163"/>
                </a:lnTo>
                <a:lnTo>
                  <a:pt x="723" y="170"/>
                </a:lnTo>
                <a:lnTo>
                  <a:pt x="711" y="175"/>
                </a:lnTo>
                <a:lnTo>
                  <a:pt x="698" y="180"/>
                </a:lnTo>
                <a:lnTo>
                  <a:pt x="693" y="183"/>
                </a:lnTo>
                <a:lnTo>
                  <a:pt x="687" y="185"/>
                </a:lnTo>
                <a:lnTo>
                  <a:pt x="681" y="187"/>
                </a:lnTo>
                <a:lnTo>
                  <a:pt x="674" y="188"/>
                </a:lnTo>
                <a:lnTo>
                  <a:pt x="679" y="181"/>
                </a:lnTo>
                <a:lnTo>
                  <a:pt x="686" y="177"/>
                </a:lnTo>
                <a:lnTo>
                  <a:pt x="693" y="172"/>
                </a:lnTo>
                <a:lnTo>
                  <a:pt x="699" y="169"/>
                </a:lnTo>
                <a:lnTo>
                  <a:pt x="709" y="166"/>
                </a:lnTo>
                <a:lnTo>
                  <a:pt x="717" y="161"/>
                </a:lnTo>
                <a:lnTo>
                  <a:pt x="726" y="158"/>
                </a:lnTo>
                <a:lnTo>
                  <a:pt x="735" y="154"/>
                </a:lnTo>
                <a:lnTo>
                  <a:pt x="744" y="150"/>
                </a:lnTo>
                <a:lnTo>
                  <a:pt x="754" y="145"/>
                </a:lnTo>
                <a:lnTo>
                  <a:pt x="763" y="142"/>
                </a:lnTo>
                <a:lnTo>
                  <a:pt x="773" y="138"/>
                </a:lnTo>
                <a:lnTo>
                  <a:pt x="777" y="137"/>
                </a:lnTo>
                <a:lnTo>
                  <a:pt x="780" y="136"/>
                </a:lnTo>
                <a:lnTo>
                  <a:pt x="784" y="136"/>
                </a:lnTo>
                <a:lnTo>
                  <a:pt x="786" y="137"/>
                </a:lnTo>
                <a:lnTo>
                  <a:pt x="787" y="138"/>
                </a:lnTo>
                <a:lnTo>
                  <a:pt x="787" y="139"/>
                </a:lnTo>
                <a:lnTo>
                  <a:pt x="787" y="140"/>
                </a:lnTo>
                <a:lnTo>
                  <a:pt x="786" y="142"/>
                </a:lnTo>
                <a:lnTo>
                  <a:pt x="784" y="144"/>
                </a:lnTo>
                <a:lnTo>
                  <a:pt x="781" y="145"/>
                </a:lnTo>
                <a:lnTo>
                  <a:pt x="770" y="150"/>
                </a:lnTo>
                <a:lnTo>
                  <a:pt x="772" y="148"/>
                </a:lnTo>
                <a:lnTo>
                  <a:pt x="778" y="146"/>
                </a:lnTo>
                <a:lnTo>
                  <a:pt x="781" y="145"/>
                </a:lnTo>
                <a:close/>
                <a:moveTo>
                  <a:pt x="802" y="405"/>
                </a:moveTo>
                <a:lnTo>
                  <a:pt x="785" y="418"/>
                </a:lnTo>
                <a:lnTo>
                  <a:pt x="769" y="430"/>
                </a:lnTo>
                <a:lnTo>
                  <a:pt x="760" y="435"/>
                </a:lnTo>
                <a:lnTo>
                  <a:pt x="752" y="441"/>
                </a:lnTo>
                <a:lnTo>
                  <a:pt x="748" y="442"/>
                </a:lnTo>
                <a:lnTo>
                  <a:pt x="745" y="442"/>
                </a:lnTo>
                <a:lnTo>
                  <a:pt x="747" y="438"/>
                </a:lnTo>
                <a:lnTo>
                  <a:pt x="751" y="434"/>
                </a:lnTo>
                <a:lnTo>
                  <a:pt x="757" y="428"/>
                </a:lnTo>
                <a:lnTo>
                  <a:pt x="764" y="422"/>
                </a:lnTo>
                <a:lnTo>
                  <a:pt x="772" y="417"/>
                </a:lnTo>
                <a:lnTo>
                  <a:pt x="779" y="412"/>
                </a:lnTo>
                <a:lnTo>
                  <a:pt x="787" y="408"/>
                </a:lnTo>
                <a:lnTo>
                  <a:pt x="794" y="403"/>
                </a:lnTo>
                <a:lnTo>
                  <a:pt x="797" y="401"/>
                </a:lnTo>
                <a:lnTo>
                  <a:pt x="802" y="401"/>
                </a:lnTo>
                <a:lnTo>
                  <a:pt x="803" y="402"/>
                </a:lnTo>
                <a:lnTo>
                  <a:pt x="803" y="403"/>
                </a:lnTo>
                <a:lnTo>
                  <a:pt x="803" y="404"/>
                </a:lnTo>
                <a:lnTo>
                  <a:pt x="802" y="405"/>
                </a:lnTo>
                <a:lnTo>
                  <a:pt x="794" y="410"/>
                </a:lnTo>
                <a:lnTo>
                  <a:pt x="795" y="410"/>
                </a:lnTo>
                <a:lnTo>
                  <a:pt x="800" y="407"/>
                </a:lnTo>
                <a:lnTo>
                  <a:pt x="802" y="405"/>
                </a:lnTo>
                <a:close/>
                <a:moveTo>
                  <a:pt x="849" y="422"/>
                </a:moveTo>
                <a:lnTo>
                  <a:pt x="843" y="426"/>
                </a:lnTo>
                <a:lnTo>
                  <a:pt x="838" y="429"/>
                </a:lnTo>
                <a:lnTo>
                  <a:pt x="831" y="432"/>
                </a:lnTo>
                <a:lnTo>
                  <a:pt x="826" y="432"/>
                </a:lnTo>
                <a:lnTo>
                  <a:pt x="828" y="426"/>
                </a:lnTo>
                <a:lnTo>
                  <a:pt x="831" y="421"/>
                </a:lnTo>
                <a:lnTo>
                  <a:pt x="836" y="418"/>
                </a:lnTo>
                <a:lnTo>
                  <a:pt x="841" y="415"/>
                </a:lnTo>
                <a:lnTo>
                  <a:pt x="843" y="412"/>
                </a:lnTo>
                <a:lnTo>
                  <a:pt x="844" y="411"/>
                </a:lnTo>
                <a:lnTo>
                  <a:pt x="846" y="411"/>
                </a:lnTo>
                <a:lnTo>
                  <a:pt x="849" y="412"/>
                </a:lnTo>
                <a:lnTo>
                  <a:pt x="850" y="415"/>
                </a:lnTo>
                <a:lnTo>
                  <a:pt x="851" y="417"/>
                </a:lnTo>
                <a:lnTo>
                  <a:pt x="850" y="420"/>
                </a:lnTo>
                <a:lnTo>
                  <a:pt x="849" y="422"/>
                </a:lnTo>
                <a:lnTo>
                  <a:pt x="847" y="424"/>
                </a:lnTo>
                <a:lnTo>
                  <a:pt x="849" y="422"/>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1120809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3_Пользовательский макет">
    <p:spTree>
      <p:nvGrpSpPr>
        <p:cNvPr id="1" name=""/>
        <p:cNvGrpSpPr/>
        <p:nvPr/>
      </p:nvGrpSpPr>
      <p:grpSpPr>
        <a:xfrm>
          <a:off x="0" y="0"/>
          <a:ext cx="0" cy="0"/>
          <a:chOff x="0" y="0"/>
          <a:chExt cx="0" cy="0"/>
        </a:xfrm>
      </p:grpSpPr>
      <p:sp>
        <p:nvSpPr>
          <p:cNvPr id="9" name="Текст 3">
            <a:extLst>
              <a:ext uri="{FF2B5EF4-FFF2-40B4-BE49-F238E27FC236}">
                <a16:creationId xmlns:a16="http://schemas.microsoft.com/office/drawing/2014/main" id="{949371CD-AEB8-D143-AB52-ABD5D4D93AAF}"/>
              </a:ext>
            </a:extLst>
          </p:cNvPr>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Заголовок 1">
            <a:extLst>
              <a:ext uri="{FF2B5EF4-FFF2-40B4-BE49-F238E27FC236}">
                <a16:creationId xmlns:a16="http://schemas.microsoft.com/office/drawing/2014/main" id="{69545015-E28F-4840-97A8-251A1CAA877E}"/>
              </a:ext>
            </a:extLst>
          </p:cNvPr>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11">
            <a:extLst>
              <a:ext uri="{FF2B5EF4-FFF2-40B4-BE49-F238E27FC236}">
                <a16:creationId xmlns:a16="http://schemas.microsoft.com/office/drawing/2014/main" id="{816869C4-5193-1640-8796-F69D686552F2}"/>
              </a:ext>
            </a:extLst>
          </p:cNvPr>
          <p:cNvSpPr>
            <a:spLocks noGrp="1"/>
          </p:cNvSpPr>
          <p:nvPr>
            <p:ph type="pic" sz="quarter" idx="31"/>
          </p:nvPr>
        </p:nvSpPr>
        <p:spPr>
          <a:xfrm>
            <a:off x="695764" y="657013"/>
            <a:ext cx="5616246" cy="5615972"/>
          </a:xfrm>
          <a:custGeom>
            <a:avLst/>
            <a:gdLst>
              <a:gd name="connsiteX0" fmla="*/ 5616623 w 11233224"/>
              <a:gd name="connsiteY0" fmla="*/ 0 h 11233245"/>
              <a:gd name="connsiteX1" fmla="*/ 5616623 w 11233224"/>
              <a:gd name="connsiteY1" fmla="*/ 2808313 h 11233245"/>
              <a:gd name="connsiteX2" fmla="*/ 2808312 w 11233224"/>
              <a:gd name="connsiteY2" fmla="*/ 5614064 h 11233245"/>
              <a:gd name="connsiteX3" fmla="*/ 5611500 w 11233224"/>
              <a:gd name="connsiteY3" fmla="*/ 8424930 h 11233245"/>
              <a:gd name="connsiteX4" fmla="*/ 8424923 w 11233224"/>
              <a:gd name="connsiteY4" fmla="*/ 5624308 h 11233245"/>
              <a:gd name="connsiteX5" fmla="*/ 11233224 w 11233224"/>
              <a:gd name="connsiteY5" fmla="*/ 5631992 h 11233245"/>
              <a:gd name="connsiteX6" fmla="*/ 5606377 w 11233224"/>
              <a:gd name="connsiteY6" fmla="*/ 11233236 h 11233245"/>
              <a:gd name="connsiteX7" fmla="*/ 2 w 11233224"/>
              <a:gd name="connsiteY7" fmla="*/ 5611501 h 11233245"/>
              <a:gd name="connsiteX8" fmla="*/ 5616623 w 11233224"/>
              <a:gd name="connsiteY8" fmla="*/ 0 h 112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3224" h="11233245">
                <a:moveTo>
                  <a:pt x="5616623" y="0"/>
                </a:moveTo>
                <a:lnTo>
                  <a:pt x="5616623" y="2808313"/>
                </a:lnTo>
                <a:cubicBezTo>
                  <a:pt x="4066636" y="2808313"/>
                  <a:pt x="2809726" y="4064076"/>
                  <a:pt x="2808312" y="5614064"/>
                </a:cubicBezTo>
                <a:cubicBezTo>
                  <a:pt x="2806899" y="7164050"/>
                  <a:pt x="4061515" y="8422103"/>
                  <a:pt x="5611500" y="8424930"/>
                </a:cubicBezTo>
                <a:cubicBezTo>
                  <a:pt x="7161486" y="8427757"/>
                  <a:pt x="8420683" y="7174289"/>
                  <a:pt x="8424923" y="5624308"/>
                </a:cubicBezTo>
                <a:cubicBezTo>
                  <a:pt x="9361024" y="5626869"/>
                  <a:pt x="10297123" y="5629430"/>
                  <a:pt x="11233224" y="5631992"/>
                </a:cubicBezTo>
                <a:cubicBezTo>
                  <a:pt x="11224742" y="8731955"/>
                  <a:pt x="8706346" y="11238891"/>
                  <a:pt x="5606377" y="11233236"/>
                </a:cubicBezTo>
                <a:cubicBezTo>
                  <a:pt x="2506408" y="11227581"/>
                  <a:pt x="-2825" y="8711474"/>
                  <a:pt x="2" y="5611501"/>
                </a:cubicBezTo>
                <a:cubicBezTo>
                  <a:pt x="2829" y="2511527"/>
                  <a:pt x="2516648" y="0"/>
                  <a:pt x="5616623"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4023850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7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a:off x="6744031" y="0"/>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1983180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09A6-9358-4EAF-B3D7-EA62FC1357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E110724-5398-446A-AFDA-4A404E457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FCFC51-F330-4E03-8685-CD53ED32BBFC}"/>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BC229650-93D8-44ED-9C0F-8E973F1569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E03A6B-99A2-476E-8E5E-D74515F104D4}"/>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419155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9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Полилиния 6">
            <a:extLst>
              <a:ext uri="{FF2B5EF4-FFF2-40B4-BE49-F238E27FC236}">
                <a16:creationId xmlns:a16="http://schemas.microsoft.com/office/drawing/2014/main" id="{9FAAA03C-BA21-7A43-9186-6F9EC4C7F17F}"/>
              </a:ext>
            </a:extLst>
          </p:cNvPr>
          <p:cNvSpPr/>
          <p:nvPr userDrawn="1"/>
        </p:nvSpPr>
        <p:spPr>
          <a:xfrm>
            <a:off x="6312010" y="0"/>
            <a:ext cx="1538698" cy="6858000"/>
          </a:xfrm>
          <a:custGeom>
            <a:avLst/>
            <a:gdLst>
              <a:gd name="connsiteX0" fmla="*/ 2383644 w 3077596"/>
              <a:gd name="connsiteY0" fmla="*/ 0 h 13717588"/>
              <a:gd name="connsiteX1" fmla="*/ 3077596 w 3077596"/>
              <a:gd name="connsiteY1" fmla="*/ 0 h 13717588"/>
              <a:gd name="connsiteX2" fmla="*/ 2980329 w 3077596"/>
              <a:gd name="connsiteY2" fmla="*/ 112736 h 13717588"/>
              <a:gd name="connsiteX3" fmla="*/ 1976701 w 3077596"/>
              <a:gd name="connsiteY3" fmla="*/ 1541539 h 13717588"/>
              <a:gd name="connsiteX4" fmla="*/ 1924025 w 3077596"/>
              <a:gd name="connsiteY4" fmla="*/ 12084995 h 13717588"/>
              <a:gd name="connsiteX5" fmla="*/ 2913327 w 3077596"/>
              <a:gd name="connsiteY5" fmla="*/ 13523755 h 13717588"/>
              <a:gd name="connsiteX6" fmla="*/ 3077213 w 3077596"/>
              <a:gd name="connsiteY6" fmla="*/ 13717588 h 13717588"/>
              <a:gd name="connsiteX7" fmla="*/ 2384369 w 3077596"/>
              <a:gd name="connsiteY7" fmla="*/ 13717588 h 13717588"/>
              <a:gd name="connsiteX8" fmla="*/ 2272823 w 3077596"/>
              <a:gd name="connsiteY8" fmla="*/ 13576477 h 13717588"/>
              <a:gd name="connsiteX9" fmla="*/ 1459398 w 3077596"/>
              <a:gd name="connsiteY9" fmla="*/ 12350690 h 13717588"/>
              <a:gd name="connsiteX10" fmla="*/ 1514755 w 3077596"/>
              <a:gd name="connsiteY10" fmla="*/ 1271208 h 13717588"/>
              <a:gd name="connsiteX11" fmla="*/ 2340388 w 3077596"/>
              <a:gd name="connsiteY11" fmla="*/ 53611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7596" h="13717588">
                <a:moveTo>
                  <a:pt x="2383644" y="0"/>
                </a:moveTo>
                <a:lnTo>
                  <a:pt x="3077596" y="0"/>
                </a:lnTo>
                <a:lnTo>
                  <a:pt x="2980329" y="112736"/>
                </a:lnTo>
                <a:cubicBezTo>
                  <a:pt x="2610261" y="556214"/>
                  <a:pt x="2274038" y="1033437"/>
                  <a:pt x="1976701" y="1541539"/>
                </a:cubicBezTo>
                <a:cubicBezTo>
                  <a:pt x="73741" y="4793397"/>
                  <a:pt x="53653" y="8814287"/>
                  <a:pt x="1924025" y="12084995"/>
                </a:cubicBezTo>
                <a:cubicBezTo>
                  <a:pt x="2216271" y="12596043"/>
                  <a:pt x="2547708" y="13076601"/>
                  <a:pt x="2913327" y="13523755"/>
                </a:cubicBezTo>
                <a:lnTo>
                  <a:pt x="3077213" y="13717588"/>
                </a:lnTo>
                <a:lnTo>
                  <a:pt x="2384369" y="13717588"/>
                </a:lnTo>
                <a:lnTo>
                  <a:pt x="2272823" y="13576477"/>
                </a:lnTo>
                <a:cubicBezTo>
                  <a:pt x="1977121" y="13189432"/>
                  <a:pt x="1705081" y="12780314"/>
                  <a:pt x="1459398" y="12350690"/>
                </a:cubicBezTo>
                <a:cubicBezTo>
                  <a:pt x="-506063" y="8913699"/>
                  <a:pt x="-484952" y="4688387"/>
                  <a:pt x="1514755" y="1271208"/>
                </a:cubicBezTo>
                <a:cubicBezTo>
                  <a:pt x="1764718" y="844061"/>
                  <a:pt x="2040833" y="437681"/>
                  <a:pt x="2340388" y="53611"/>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9" name="Текст 3">
            <a:extLst>
              <a:ext uri="{FF2B5EF4-FFF2-40B4-BE49-F238E27FC236}">
                <a16:creationId xmlns:a16="http://schemas.microsoft.com/office/drawing/2014/main" id="{32B0A25D-7523-7849-982C-C5DBE4AEC798}"/>
              </a:ext>
            </a:extLst>
          </p:cNvPr>
          <p:cNvSpPr>
            <a:spLocks noGrp="1"/>
          </p:cNvSpPr>
          <p:nvPr>
            <p:ph type="body" sz="quarter" idx="31" hasCustomPrompt="1"/>
          </p:nvPr>
        </p:nvSpPr>
        <p:spPr>
          <a:xfrm rot="16200000">
            <a:off x="5056632" y="1023412"/>
            <a:ext cx="7609010" cy="4788221"/>
          </a:xfrm>
          <a:prstGeom prst="rect">
            <a:avLst/>
          </a:prstGeom>
        </p:spPr>
        <p:txBody>
          <a:bodyPr>
            <a:prstTxWarp prst="textArchUp">
              <a:avLst>
                <a:gd name="adj" fmla="val 10849831"/>
              </a:avLst>
            </a:prstTxWarp>
          </a:bodyPr>
          <a:lstStyle>
            <a:lvl1pPr marL="0" marR="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lang="en-US" sz="1200" b="0" i="0" baseline="0" dirty="0">
                <a:solidFill>
                  <a:schemeClr val="tx2">
                    <a:lumMod val="50000"/>
                    <a:lumOff val="50000"/>
                  </a:schemeClr>
                </a:solidFill>
                <a:latin typeface="Roboto Light" charset="0"/>
                <a:ea typeface="Roboto Light" charset="0"/>
                <a:cs typeface="Roboto Light" charset="0"/>
              </a:defRPr>
            </a:lvl1pPr>
          </a:lstStyle>
          <a:p>
            <a:pPr marL="0" marR="0" lvl="0" indent="0" algn="ctr" defTabSz="1219017" rtl="0" eaLnBrk="1" fontAlgn="auto" latinLnBrk="0" hangingPunct="1">
              <a:lnSpc>
                <a:spcPct val="150000"/>
              </a:lnSpc>
              <a:spcBef>
                <a:spcPct val="20000"/>
              </a:spcBef>
              <a:spcAft>
                <a:spcPts val="0"/>
              </a:spcAft>
              <a:buClrTx/>
              <a:buSzTx/>
              <a:buFont typeface="Arial" panose="020B0604020202020204" pitchFamily="34" charset="0"/>
              <a:buNone/>
              <a:tabLst/>
              <a:defRPr/>
            </a:pPr>
            <a:r>
              <a:rPr lang="en-US" dirty="0"/>
              <a:t>Example text 2019 Example text 2019   </a:t>
            </a:r>
          </a:p>
        </p:txBody>
      </p:sp>
      <p:sp>
        <p:nvSpPr>
          <p:cNvPr id="11" name="Рисунок 10">
            <a:extLst>
              <a:ext uri="{FF2B5EF4-FFF2-40B4-BE49-F238E27FC236}">
                <a16:creationId xmlns:a16="http://schemas.microsoft.com/office/drawing/2014/main" id="{EC089ABA-C75D-BC48-8054-F75F88B40DCA}"/>
              </a:ext>
            </a:extLst>
          </p:cNvPr>
          <p:cNvSpPr>
            <a:spLocks noGrp="1"/>
          </p:cNvSpPr>
          <p:nvPr>
            <p:ph type="pic" sz="quarter" idx="32"/>
          </p:nvPr>
        </p:nvSpPr>
        <p:spPr>
          <a:xfrm>
            <a:off x="0" y="9004"/>
            <a:ext cx="5447970" cy="6858000"/>
          </a:xfrm>
          <a:custGeom>
            <a:avLst/>
            <a:gdLst>
              <a:gd name="connsiteX0" fmla="*/ 0 w 10896649"/>
              <a:gd name="connsiteY0" fmla="*/ 0 h 13717589"/>
              <a:gd name="connsiteX1" fmla="*/ 7509078 w 10896649"/>
              <a:gd name="connsiteY1" fmla="*/ 0 h 13717589"/>
              <a:gd name="connsiteX2" fmla="*/ 7752142 w 10896649"/>
              <a:gd name="connsiteY2" fmla="*/ 191011 h 13717589"/>
              <a:gd name="connsiteX3" fmla="*/ 10896649 w 10896649"/>
              <a:gd name="connsiteY3" fmla="*/ 6858795 h 13717589"/>
              <a:gd name="connsiteX4" fmla="*/ 7752142 w 10896649"/>
              <a:gd name="connsiteY4" fmla="*/ 13526580 h 13717589"/>
              <a:gd name="connsiteX5" fmla="*/ 7509080 w 10896649"/>
              <a:gd name="connsiteY5" fmla="*/ 13717589 h 13717589"/>
              <a:gd name="connsiteX6" fmla="*/ 0 w 10896649"/>
              <a:gd name="connsiteY6" fmla="*/ 13717589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0" y="0"/>
                </a:moveTo>
                <a:lnTo>
                  <a:pt x="7509078" y="0"/>
                </a:lnTo>
                <a:lnTo>
                  <a:pt x="7752142" y="191011"/>
                </a:lnTo>
                <a:cubicBezTo>
                  <a:pt x="9672572" y="1775890"/>
                  <a:pt x="10896649" y="4174393"/>
                  <a:pt x="10896649" y="6858795"/>
                </a:cubicBezTo>
                <a:cubicBezTo>
                  <a:pt x="10896649" y="9543197"/>
                  <a:pt x="9672572" y="11941701"/>
                  <a:pt x="7752142" y="13526580"/>
                </a:cubicBezTo>
                <a:lnTo>
                  <a:pt x="7509080" y="13717589"/>
                </a:lnTo>
                <a:lnTo>
                  <a:pt x="0" y="13717589"/>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308034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4_Пользовательский макет">
    <p:spTree>
      <p:nvGrpSpPr>
        <p:cNvPr id="1" name=""/>
        <p:cNvGrpSpPr/>
        <p:nvPr/>
      </p:nvGrpSpPr>
      <p:grpSpPr>
        <a:xfrm>
          <a:off x="0" y="0"/>
          <a:ext cx="0" cy="0"/>
          <a:chOff x="0" y="0"/>
          <a:chExt cx="0" cy="0"/>
        </a:xfrm>
      </p:grpSpPr>
      <p:sp>
        <p:nvSpPr>
          <p:cNvPr id="12" name="Рисунок 11">
            <a:extLst>
              <a:ext uri="{FF2B5EF4-FFF2-40B4-BE49-F238E27FC236}">
                <a16:creationId xmlns:a16="http://schemas.microsoft.com/office/drawing/2014/main" id="{18A1F0ED-BC84-9340-8981-6C8515F07D2B}"/>
              </a:ext>
            </a:extLst>
          </p:cNvPr>
          <p:cNvSpPr>
            <a:spLocks noGrp="1"/>
          </p:cNvSpPr>
          <p:nvPr>
            <p:ph type="pic" sz="quarter" idx="37"/>
          </p:nvPr>
        </p:nvSpPr>
        <p:spPr>
          <a:xfrm>
            <a:off x="793922" y="0"/>
            <a:ext cx="6858347" cy="68580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4" name="Полилиния 13">
            <a:extLst>
              <a:ext uri="{FF2B5EF4-FFF2-40B4-BE49-F238E27FC236}">
                <a16:creationId xmlns:a16="http://schemas.microsoft.com/office/drawing/2014/main" id="{2AFBB6C4-0021-1C4D-8B52-3615FB5DF1B3}"/>
              </a:ext>
            </a:extLst>
          </p:cNvPr>
          <p:cNvSpPr/>
          <p:nvPr userDrawn="1"/>
        </p:nvSpPr>
        <p:spPr>
          <a:xfrm>
            <a:off x="0" y="203157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6" name="Текст 3">
            <a:extLst>
              <a:ext uri="{FF2B5EF4-FFF2-40B4-BE49-F238E27FC236}">
                <a16:creationId xmlns:a16="http://schemas.microsoft.com/office/drawing/2014/main" id="{6E97651F-FB89-CA44-BCFB-FEEB1B23C228}"/>
              </a:ext>
            </a:extLst>
          </p:cNvPr>
          <p:cNvSpPr>
            <a:spLocks noGrp="1"/>
          </p:cNvSpPr>
          <p:nvPr>
            <p:ph type="body" sz="quarter" idx="14" hasCustomPrompt="1"/>
          </p:nvPr>
        </p:nvSpPr>
        <p:spPr>
          <a:xfrm>
            <a:off x="8326201" y="2990964"/>
            <a:ext cx="3134046" cy="2634026"/>
          </a:xfrm>
          <a:prstGeom prst="rect">
            <a:avLst/>
          </a:prstGeom>
        </p:spPr>
        <p:txBody>
          <a:bodyPr/>
          <a:lstStyle>
            <a:lvl1pPr algn="r">
              <a:defRPr lang="en-US" sz="1200" b="0" i="0" baseline="0" dirty="0">
                <a:solidFill>
                  <a:schemeClr val="bg1"/>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Заголовок 1">
            <a:extLst>
              <a:ext uri="{FF2B5EF4-FFF2-40B4-BE49-F238E27FC236}">
                <a16:creationId xmlns:a16="http://schemas.microsoft.com/office/drawing/2014/main" id="{E4EFE51E-CBBA-0144-AE77-C221C6601B93}"/>
              </a:ext>
            </a:extLst>
          </p:cNvPr>
          <p:cNvSpPr>
            <a:spLocks noGrp="1"/>
          </p:cNvSpPr>
          <p:nvPr>
            <p:ph type="title" hasCustomPrompt="1"/>
          </p:nvPr>
        </p:nvSpPr>
        <p:spPr>
          <a:xfrm>
            <a:off x="8326201" y="866975"/>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3463354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8326201" y="2853002"/>
            <a:ext cx="3134046" cy="2634026"/>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8326201" y="729013"/>
            <a:ext cx="3134046" cy="1907991"/>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Рисунок 7">
            <a:extLst>
              <a:ext uri="{FF2B5EF4-FFF2-40B4-BE49-F238E27FC236}">
                <a16:creationId xmlns:a16="http://schemas.microsoft.com/office/drawing/2014/main" id="{F08DAE3F-FD68-C449-B742-4A009EC1345E}"/>
              </a:ext>
            </a:extLst>
          </p:cNvPr>
          <p:cNvSpPr>
            <a:spLocks noGrp="1"/>
          </p:cNvSpPr>
          <p:nvPr>
            <p:ph type="pic" sz="quarter" idx="30"/>
          </p:nvPr>
        </p:nvSpPr>
        <p:spPr>
          <a:xfrm flipH="1">
            <a:off x="0" y="9004"/>
            <a:ext cx="5447970" cy="6858000"/>
          </a:xfrm>
          <a:custGeom>
            <a:avLst/>
            <a:gdLst>
              <a:gd name="connsiteX0" fmla="*/ 3387571 w 10896649"/>
              <a:gd name="connsiteY0" fmla="*/ 0 h 13717589"/>
              <a:gd name="connsiteX1" fmla="*/ 10896649 w 10896649"/>
              <a:gd name="connsiteY1" fmla="*/ 0 h 13717589"/>
              <a:gd name="connsiteX2" fmla="*/ 10896649 w 10896649"/>
              <a:gd name="connsiteY2" fmla="*/ 13717589 h 13717589"/>
              <a:gd name="connsiteX3" fmla="*/ 3387569 w 10896649"/>
              <a:gd name="connsiteY3" fmla="*/ 13717589 h 13717589"/>
              <a:gd name="connsiteX4" fmla="*/ 3144507 w 10896649"/>
              <a:gd name="connsiteY4" fmla="*/ 13526580 h 13717589"/>
              <a:gd name="connsiteX5" fmla="*/ 0 w 10896649"/>
              <a:gd name="connsiteY5" fmla="*/ 6858795 h 13717589"/>
              <a:gd name="connsiteX6" fmla="*/ 3144507 w 10896649"/>
              <a:gd name="connsiteY6" fmla="*/ 191011 h 1371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49" h="13717589">
                <a:moveTo>
                  <a:pt x="3387571" y="0"/>
                </a:moveTo>
                <a:lnTo>
                  <a:pt x="10896649" y="0"/>
                </a:lnTo>
                <a:lnTo>
                  <a:pt x="10896649" y="13717589"/>
                </a:lnTo>
                <a:lnTo>
                  <a:pt x="3387569" y="13717589"/>
                </a:lnTo>
                <a:lnTo>
                  <a:pt x="3144507" y="13526580"/>
                </a:lnTo>
                <a:cubicBezTo>
                  <a:pt x="1224077" y="11941701"/>
                  <a:pt x="0" y="9543197"/>
                  <a:pt x="0" y="6858795"/>
                </a:cubicBezTo>
                <a:cubicBezTo>
                  <a:pt x="0" y="4174393"/>
                  <a:pt x="1224077" y="1775890"/>
                  <a:pt x="3144507" y="191011"/>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Tree>
    <p:extLst>
      <p:ext uri="{BB962C8B-B14F-4D97-AF65-F5344CB8AC3E}">
        <p14:creationId xmlns:p14="http://schemas.microsoft.com/office/powerpoint/2010/main" val="2949438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4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9" name="Рисунок 8">
            <a:extLst>
              <a:ext uri="{FF2B5EF4-FFF2-40B4-BE49-F238E27FC236}">
                <a16:creationId xmlns:a16="http://schemas.microsoft.com/office/drawing/2014/main" id="{FB044283-BBA1-4C46-A986-17D9BEF6756C}"/>
              </a:ext>
            </a:extLst>
          </p:cNvPr>
          <p:cNvSpPr>
            <a:spLocks noGrp="1"/>
          </p:cNvSpPr>
          <p:nvPr>
            <p:ph type="pic" sz="quarter" idx="28"/>
          </p:nvPr>
        </p:nvSpPr>
        <p:spPr>
          <a:xfrm>
            <a:off x="5112501"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23A7F672-075F-8348-9227-699E65192D34}"/>
              </a:ext>
            </a:extLst>
          </p:cNvPr>
          <p:cNvSpPr>
            <a:spLocks noGrp="1"/>
          </p:cNvSpPr>
          <p:nvPr>
            <p:ph type="body" sz="quarter" idx="36" hasCustomPrompt="1"/>
          </p:nvPr>
        </p:nvSpPr>
        <p:spPr>
          <a:xfrm>
            <a:off x="5161424"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2" name="Рисунок 11">
            <a:extLst>
              <a:ext uri="{FF2B5EF4-FFF2-40B4-BE49-F238E27FC236}">
                <a16:creationId xmlns:a16="http://schemas.microsoft.com/office/drawing/2014/main" id="{29BDF157-9D81-434F-99D5-8E1341AB2E9D}"/>
              </a:ext>
            </a:extLst>
          </p:cNvPr>
          <p:cNvSpPr>
            <a:spLocks noGrp="1"/>
          </p:cNvSpPr>
          <p:nvPr>
            <p:ph type="pic" sz="quarter" idx="37"/>
          </p:nvPr>
        </p:nvSpPr>
        <p:spPr>
          <a:xfrm>
            <a:off x="7404333"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3" name="Текст 3">
            <a:extLst>
              <a:ext uri="{FF2B5EF4-FFF2-40B4-BE49-F238E27FC236}">
                <a16:creationId xmlns:a16="http://schemas.microsoft.com/office/drawing/2014/main" id="{A5C1E09D-D50B-A44C-8554-AD8819AC8CBE}"/>
              </a:ext>
            </a:extLst>
          </p:cNvPr>
          <p:cNvSpPr>
            <a:spLocks noGrp="1"/>
          </p:cNvSpPr>
          <p:nvPr>
            <p:ph type="body" sz="quarter" idx="38" hasCustomPrompt="1"/>
          </p:nvPr>
        </p:nvSpPr>
        <p:spPr>
          <a:xfrm>
            <a:off x="7453257"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4" name="Рисунок 13">
            <a:extLst>
              <a:ext uri="{FF2B5EF4-FFF2-40B4-BE49-F238E27FC236}">
                <a16:creationId xmlns:a16="http://schemas.microsoft.com/office/drawing/2014/main" id="{92A0EB19-1635-BF47-BAF0-B7EEA222AA6D}"/>
              </a:ext>
            </a:extLst>
          </p:cNvPr>
          <p:cNvSpPr>
            <a:spLocks noGrp="1"/>
          </p:cNvSpPr>
          <p:nvPr>
            <p:ph type="pic" sz="quarter" idx="39"/>
          </p:nvPr>
        </p:nvSpPr>
        <p:spPr>
          <a:xfrm>
            <a:off x="9696166" y="657013"/>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6" name="Текст 3">
            <a:extLst>
              <a:ext uri="{FF2B5EF4-FFF2-40B4-BE49-F238E27FC236}">
                <a16:creationId xmlns:a16="http://schemas.microsoft.com/office/drawing/2014/main" id="{4408A45F-BD06-914D-8B02-5D8E566AE7EC}"/>
              </a:ext>
            </a:extLst>
          </p:cNvPr>
          <p:cNvSpPr>
            <a:spLocks noGrp="1"/>
          </p:cNvSpPr>
          <p:nvPr>
            <p:ph type="body" sz="quarter" idx="40" hasCustomPrompt="1"/>
          </p:nvPr>
        </p:nvSpPr>
        <p:spPr>
          <a:xfrm>
            <a:off x="9745089" y="2745003"/>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A80D0E01-B722-BB47-989A-7E124A03F73D}"/>
              </a:ext>
            </a:extLst>
          </p:cNvPr>
          <p:cNvSpPr>
            <a:spLocks noGrp="1"/>
          </p:cNvSpPr>
          <p:nvPr>
            <p:ph type="pic" sz="quarter" idx="41"/>
          </p:nvPr>
        </p:nvSpPr>
        <p:spPr>
          <a:xfrm>
            <a:off x="5123955"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BE343A03-20D6-EA4B-9340-394FBA7035D6}"/>
              </a:ext>
            </a:extLst>
          </p:cNvPr>
          <p:cNvSpPr>
            <a:spLocks noGrp="1"/>
          </p:cNvSpPr>
          <p:nvPr>
            <p:ph type="body" sz="quarter" idx="42" hasCustomPrompt="1"/>
          </p:nvPr>
        </p:nvSpPr>
        <p:spPr>
          <a:xfrm>
            <a:off x="5172879"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Рисунок 18">
            <a:extLst>
              <a:ext uri="{FF2B5EF4-FFF2-40B4-BE49-F238E27FC236}">
                <a16:creationId xmlns:a16="http://schemas.microsoft.com/office/drawing/2014/main" id="{E32BC825-CD66-264B-ABD8-279D389050BA}"/>
              </a:ext>
            </a:extLst>
          </p:cNvPr>
          <p:cNvSpPr>
            <a:spLocks noGrp="1"/>
          </p:cNvSpPr>
          <p:nvPr>
            <p:ph type="pic" sz="quarter" idx="43"/>
          </p:nvPr>
        </p:nvSpPr>
        <p:spPr>
          <a:xfrm>
            <a:off x="7415788"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Текст 3">
            <a:extLst>
              <a:ext uri="{FF2B5EF4-FFF2-40B4-BE49-F238E27FC236}">
                <a16:creationId xmlns:a16="http://schemas.microsoft.com/office/drawing/2014/main" id="{F84FFB40-5183-3542-91A2-91E84C8DBA0D}"/>
              </a:ext>
            </a:extLst>
          </p:cNvPr>
          <p:cNvSpPr>
            <a:spLocks noGrp="1"/>
          </p:cNvSpPr>
          <p:nvPr>
            <p:ph type="body" sz="quarter" idx="44" hasCustomPrompt="1"/>
          </p:nvPr>
        </p:nvSpPr>
        <p:spPr>
          <a:xfrm>
            <a:off x="7464711"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Рисунок 20">
            <a:extLst>
              <a:ext uri="{FF2B5EF4-FFF2-40B4-BE49-F238E27FC236}">
                <a16:creationId xmlns:a16="http://schemas.microsoft.com/office/drawing/2014/main" id="{8BE9A648-0034-B649-B1D4-88CD23FD15B0}"/>
              </a:ext>
            </a:extLst>
          </p:cNvPr>
          <p:cNvSpPr>
            <a:spLocks noGrp="1"/>
          </p:cNvSpPr>
          <p:nvPr>
            <p:ph type="pic" sz="quarter" idx="45"/>
          </p:nvPr>
        </p:nvSpPr>
        <p:spPr>
          <a:xfrm>
            <a:off x="9707620" y="3608999"/>
            <a:ext cx="1930998" cy="1930900"/>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2" name="Текст 3">
            <a:extLst>
              <a:ext uri="{FF2B5EF4-FFF2-40B4-BE49-F238E27FC236}">
                <a16:creationId xmlns:a16="http://schemas.microsoft.com/office/drawing/2014/main" id="{6A57146F-68D6-8744-B9BC-E579A2143DAA}"/>
              </a:ext>
            </a:extLst>
          </p:cNvPr>
          <p:cNvSpPr>
            <a:spLocks noGrp="1"/>
          </p:cNvSpPr>
          <p:nvPr>
            <p:ph type="body" sz="quarter" idx="46" hasCustomPrompt="1"/>
          </p:nvPr>
        </p:nvSpPr>
        <p:spPr>
          <a:xfrm>
            <a:off x="9756544" y="5696990"/>
            <a:ext cx="196716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222109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5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3" name="Рисунок 22">
            <a:extLst>
              <a:ext uri="{FF2B5EF4-FFF2-40B4-BE49-F238E27FC236}">
                <a16:creationId xmlns:a16="http://schemas.microsoft.com/office/drawing/2014/main" id="{CC61322B-9F49-4148-B8F6-8F1CE13213AA}"/>
              </a:ext>
            </a:extLst>
          </p:cNvPr>
          <p:cNvSpPr>
            <a:spLocks noGrp="1"/>
          </p:cNvSpPr>
          <p:nvPr>
            <p:ph type="pic" sz="quarter" idx="29"/>
          </p:nvPr>
        </p:nvSpPr>
        <p:spPr>
          <a:xfrm>
            <a:off x="4763939"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8" name="Рисунок 27">
            <a:extLst>
              <a:ext uri="{FF2B5EF4-FFF2-40B4-BE49-F238E27FC236}">
                <a16:creationId xmlns:a16="http://schemas.microsoft.com/office/drawing/2014/main" id="{1D7D186A-D176-9741-ABDF-9852C1DA53C1}"/>
              </a:ext>
            </a:extLst>
          </p:cNvPr>
          <p:cNvSpPr>
            <a:spLocks noGrp="1"/>
          </p:cNvSpPr>
          <p:nvPr>
            <p:ph type="pic" sz="quarter" idx="33"/>
          </p:nvPr>
        </p:nvSpPr>
        <p:spPr>
          <a:xfrm>
            <a:off x="4763939" y="4325983"/>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9" name="Рисунок 28">
            <a:extLst>
              <a:ext uri="{FF2B5EF4-FFF2-40B4-BE49-F238E27FC236}">
                <a16:creationId xmlns:a16="http://schemas.microsoft.com/office/drawing/2014/main" id="{A9DD611B-6A77-3C42-A191-001FDCCDD073}"/>
              </a:ext>
            </a:extLst>
          </p:cNvPr>
          <p:cNvSpPr>
            <a:spLocks noGrp="1"/>
          </p:cNvSpPr>
          <p:nvPr>
            <p:ph type="pic" sz="quarter" idx="34"/>
          </p:nvPr>
        </p:nvSpPr>
        <p:spPr>
          <a:xfrm>
            <a:off x="8364104"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0" name="Рисунок 29">
            <a:extLst>
              <a:ext uri="{FF2B5EF4-FFF2-40B4-BE49-F238E27FC236}">
                <a16:creationId xmlns:a16="http://schemas.microsoft.com/office/drawing/2014/main" id="{E965387B-3BE1-5044-B575-9547146D5570}"/>
              </a:ext>
            </a:extLst>
          </p:cNvPr>
          <p:cNvSpPr>
            <a:spLocks noGrp="1"/>
          </p:cNvSpPr>
          <p:nvPr>
            <p:ph type="pic" sz="quarter" idx="35"/>
          </p:nvPr>
        </p:nvSpPr>
        <p:spPr>
          <a:xfrm>
            <a:off x="8364104" y="4325984"/>
            <a:ext cx="3187993" cy="2532017"/>
          </a:xfrm>
          <a:custGeom>
            <a:avLst/>
            <a:gdLst>
              <a:gd name="connsiteX0" fmla="*/ 3188200 w 6376401"/>
              <a:gd name="connsiteY0" fmla="*/ 0 h 5064621"/>
              <a:gd name="connsiteX1" fmla="*/ 6376401 w 6376401"/>
              <a:gd name="connsiteY1" fmla="*/ 3188202 h 5064621"/>
              <a:gd name="connsiteX2" fmla="*/ 5831906 w 6376401"/>
              <a:gd name="connsiteY2" fmla="*/ 4970755 h 5064621"/>
              <a:gd name="connsiteX3" fmla="*/ 5761715 w 6376401"/>
              <a:gd name="connsiteY3" fmla="*/ 5064621 h 5064621"/>
              <a:gd name="connsiteX4" fmla="*/ 614686 w 6376401"/>
              <a:gd name="connsiteY4" fmla="*/ 5064621 h 5064621"/>
              <a:gd name="connsiteX5" fmla="*/ 544494 w 6376401"/>
              <a:gd name="connsiteY5" fmla="*/ 4970755 h 5064621"/>
              <a:gd name="connsiteX6" fmla="*/ 0 w 6376401"/>
              <a:gd name="connsiteY6" fmla="*/ 3188202 h 5064621"/>
              <a:gd name="connsiteX7" fmla="*/ 3188200 w 6376401"/>
              <a:gd name="connsiteY7" fmla="*/ 0 h 50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6401" h="5064621">
                <a:moveTo>
                  <a:pt x="3188200" y="0"/>
                </a:moveTo>
                <a:cubicBezTo>
                  <a:pt x="4948995" y="0"/>
                  <a:pt x="6376401" y="1427407"/>
                  <a:pt x="6376401" y="3188202"/>
                </a:cubicBezTo>
                <a:cubicBezTo>
                  <a:pt x="6376401" y="3848499"/>
                  <a:pt x="6175672" y="4461915"/>
                  <a:pt x="5831906" y="4970755"/>
                </a:cubicBezTo>
                <a:lnTo>
                  <a:pt x="5761715" y="5064621"/>
                </a:lnTo>
                <a:lnTo>
                  <a:pt x="614686" y="5064621"/>
                </a:lnTo>
                <a:lnTo>
                  <a:pt x="544494" y="4970755"/>
                </a:lnTo>
                <a:cubicBezTo>
                  <a:pt x="200729" y="4461915"/>
                  <a:pt x="0" y="3848499"/>
                  <a:pt x="0" y="3188202"/>
                </a:cubicBezTo>
                <a:cubicBezTo>
                  <a:pt x="0" y="1427407"/>
                  <a:pt x="1427406" y="0"/>
                  <a:pt x="318820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31" name="Текст 3">
            <a:extLst>
              <a:ext uri="{FF2B5EF4-FFF2-40B4-BE49-F238E27FC236}">
                <a16:creationId xmlns:a16="http://schemas.microsoft.com/office/drawing/2014/main" id="{01157555-9B10-2942-B04B-3556E8FC1828}"/>
              </a:ext>
            </a:extLst>
          </p:cNvPr>
          <p:cNvSpPr>
            <a:spLocks noGrp="1"/>
          </p:cNvSpPr>
          <p:nvPr>
            <p:ph type="body" sz="quarter" idx="36" hasCustomPrompt="1"/>
          </p:nvPr>
        </p:nvSpPr>
        <p:spPr>
          <a:xfrm>
            <a:off x="5089421"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2" name="Текст 3">
            <a:extLst>
              <a:ext uri="{FF2B5EF4-FFF2-40B4-BE49-F238E27FC236}">
                <a16:creationId xmlns:a16="http://schemas.microsoft.com/office/drawing/2014/main" id="{82605CE9-54BF-F24E-851C-7021D1AD999A}"/>
              </a:ext>
            </a:extLst>
          </p:cNvPr>
          <p:cNvSpPr>
            <a:spLocks noGrp="1"/>
          </p:cNvSpPr>
          <p:nvPr>
            <p:ph type="body" sz="quarter" idx="37" hasCustomPrompt="1"/>
          </p:nvPr>
        </p:nvSpPr>
        <p:spPr>
          <a:xfrm>
            <a:off x="8617583" y="2745003"/>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3" name="Текст 3">
            <a:extLst>
              <a:ext uri="{FF2B5EF4-FFF2-40B4-BE49-F238E27FC236}">
                <a16:creationId xmlns:a16="http://schemas.microsoft.com/office/drawing/2014/main" id="{05D3CAF7-76A8-F446-9762-BD9FBEA7916E}"/>
              </a:ext>
            </a:extLst>
          </p:cNvPr>
          <p:cNvSpPr>
            <a:spLocks noGrp="1"/>
          </p:cNvSpPr>
          <p:nvPr>
            <p:ph type="body" sz="quarter" idx="38" hasCustomPrompt="1"/>
          </p:nvPr>
        </p:nvSpPr>
        <p:spPr>
          <a:xfrm>
            <a:off x="5087954"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34" name="Текст 3">
            <a:extLst>
              <a:ext uri="{FF2B5EF4-FFF2-40B4-BE49-F238E27FC236}">
                <a16:creationId xmlns:a16="http://schemas.microsoft.com/office/drawing/2014/main" id="{CF0951A2-08A1-C545-9B8D-2AC0BC4B4DAC}"/>
              </a:ext>
            </a:extLst>
          </p:cNvPr>
          <p:cNvSpPr>
            <a:spLocks noGrp="1"/>
          </p:cNvSpPr>
          <p:nvPr>
            <p:ph type="body" sz="quarter" idx="39" hasCustomPrompt="1"/>
          </p:nvPr>
        </p:nvSpPr>
        <p:spPr>
          <a:xfrm>
            <a:off x="8616116" y="3608999"/>
            <a:ext cx="2734659" cy="609629"/>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442831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6_Пользовательский макет">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659750" y="4652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E2CD1332-A51D-2B47-A5BA-0B577019F4AE}"/>
              </a:ext>
            </a:extLst>
          </p:cNvPr>
          <p:cNvSpPr>
            <a:spLocks noGrp="1"/>
          </p:cNvSpPr>
          <p:nvPr>
            <p:ph type="body" sz="quarter" idx="31" hasCustomPrompt="1"/>
          </p:nvPr>
        </p:nvSpPr>
        <p:spPr>
          <a:xfrm>
            <a:off x="9192142" y="4616995"/>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Текст 3">
            <a:extLst>
              <a:ext uri="{FF2B5EF4-FFF2-40B4-BE49-F238E27FC236}">
                <a16:creationId xmlns:a16="http://schemas.microsoft.com/office/drawing/2014/main" id="{8A7B74BC-B139-4C45-B3BF-5E887CA508A0}"/>
              </a:ext>
            </a:extLst>
          </p:cNvPr>
          <p:cNvSpPr>
            <a:spLocks noGrp="1"/>
          </p:cNvSpPr>
          <p:nvPr>
            <p:ph type="body" sz="quarter" idx="32" hasCustomPrompt="1"/>
          </p:nvPr>
        </p:nvSpPr>
        <p:spPr>
          <a:xfrm>
            <a:off x="5001403" y="2817003"/>
            <a:ext cx="2354655" cy="1187994"/>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7" name="Рисунок 16">
            <a:extLst>
              <a:ext uri="{FF2B5EF4-FFF2-40B4-BE49-F238E27FC236}">
                <a16:creationId xmlns:a16="http://schemas.microsoft.com/office/drawing/2014/main" id="{9E438162-DD1B-9B43-9096-971C60C13348}"/>
              </a:ext>
            </a:extLst>
          </p:cNvPr>
          <p:cNvSpPr>
            <a:spLocks noGrp="1"/>
          </p:cNvSpPr>
          <p:nvPr>
            <p:ph type="pic" sz="quarter" idx="33" hasCustomPrompt="1"/>
          </p:nvPr>
        </p:nvSpPr>
        <p:spPr>
          <a:xfrm>
            <a:off x="1797" y="1305010"/>
            <a:ext cx="2532146" cy="3187831"/>
          </a:xfrm>
          <a:custGeom>
            <a:avLst/>
            <a:gdLst>
              <a:gd name="connsiteX0" fmla="*/ 1876420 w 5064621"/>
              <a:gd name="connsiteY0" fmla="*/ 0 h 6376401"/>
              <a:gd name="connsiteX1" fmla="*/ 5064621 w 5064621"/>
              <a:gd name="connsiteY1" fmla="*/ 3188201 h 6376401"/>
              <a:gd name="connsiteX2" fmla="*/ 1876420 w 5064621"/>
              <a:gd name="connsiteY2" fmla="*/ 6376401 h 6376401"/>
              <a:gd name="connsiteX3" fmla="*/ 93866 w 5064621"/>
              <a:gd name="connsiteY3" fmla="*/ 5831906 h 6376401"/>
              <a:gd name="connsiteX4" fmla="*/ 0 w 5064621"/>
              <a:gd name="connsiteY4" fmla="*/ 5761715 h 6376401"/>
              <a:gd name="connsiteX5" fmla="*/ 0 w 5064621"/>
              <a:gd name="connsiteY5" fmla="*/ 614686 h 6376401"/>
              <a:gd name="connsiteX6" fmla="*/ 93866 w 5064621"/>
              <a:gd name="connsiteY6" fmla="*/ 544494 h 6376401"/>
              <a:gd name="connsiteX7" fmla="*/ 1876420 w 5064621"/>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1" h="6376401">
                <a:moveTo>
                  <a:pt x="1876420" y="0"/>
                </a:moveTo>
                <a:cubicBezTo>
                  <a:pt x="3637214" y="0"/>
                  <a:pt x="5064621" y="1427406"/>
                  <a:pt x="5064621" y="3188201"/>
                </a:cubicBezTo>
                <a:cubicBezTo>
                  <a:pt x="5064621" y="4948995"/>
                  <a:pt x="3637214" y="6376401"/>
                  <a:pt x="1876420" y="6376401"/>
                </a:cubicBezTo>
                <a:cubicBezTo>
                  <a:pt x="1216122" y="6376401"/>
                  <a:pt x="602706" y="6175672"/>
                  <a:pt x="93866" y="5831906"/>
                </a:cubicBezTo>
                <a:lnTo>
                  <a:pt x="0" y="5761715"/>
                </a:lnTo>
                <a:lnTo>
                  <a:pt x="0" y="614686"/>
                </a:lnTo>
                <a:lnTo>
                  <a:pt x="93866" y="544494"/>
                </a:lnTo>
                <a:cubicBezTo>
                  <a:pt x="602706" y="200729"/>
                  <a:pt x="1216122" y="0"/>
                  <a:pt x="1876420"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6" name="Рисунок 8">
            <a:extLst>
              <a:ext uri="{FF2B5EF4-FFF2-40B4-BE49-F238E27FC236}">
                <a16:creationId xmlns:a16="http://schemas.microsoft.com/office/drawing/2014/main" id="{259DECA0-C403-CC4E-88CD-BB6B9D1B26D9}"/>
              </a:ext>
            </a:extLst>
          </p:cNvPr>
          <p:cNvSpPr>
            <a:spLocks noGrp="1"/>
          </p:cNvSpPr>
          <p:nvPr>
            <p:ph type="pic" sz="quarter" idx="34" hasCustomPrompt="1"/>
          </p:nvPr>
        </p:nvSpPr>
        <p:spPr>
          <a:xfrm>
            <a:off x="4511927" y="0"/>
            <a:ext cx="3187993" cy="2532017"/>
          </a:xfrm>
          <a:custGeom>
            <a:avLst/>
            <a:gdLst>
              <a:gd name="connsiteX0" fmla="*/ 666392 w 6912768"/>
              <a:gd name="connsiteY0" fmla="*/ 0 h 5490644"/>
              <a:gd name="connsiteX1" fmla="*/ 6246376 w 6912768"/>
              <a:gd name="connsiteY1" fmla="*/ 0 h 5490644"/>
              <a:gd name="connsiteX2" fmla="*/ 6322472 w 6912768"/>
              <a:gd name="connsiteY2" fmla="*/ 101762 h 5490644"/>
              <a:gd name="connsiteX3" fmla="*/ 6912768 w 6912768"/>
              <a:gd name="connsiteY3" fmla="*/ 2034259 h 5490644"/>
              <a:gd name="connsiteX4" fmla="*/ 3456384 w 6912768"/>
              <a:gd name="connsiteY4" fmla="*/ 5490644 h 5490644"/>
              <a:gd name="connsiteX5" fmla="*/ 0 w 6912768"/>
              <a:gd name="connsiteY5" fmla="*/ 2034259 h 5490644"/>
              <a:gd name="connsiteX6" fmla="*/ 590296 w 6912768"/>
              <a:gd name="connsiteY6" fmla="*/ 101762 h 549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2768" h="5490644">
                <a:moveTo>
                  <a:pt x="666392" y="0"/>
                </a:moveTo>
                <a:lnTo>
                  <a:pt x="6246376" y="0"/>
                </a:lnTo>
                <a:lnTo>
                  <a:pt x="6322472" y="101762"/>
                </a:lnTo>
                <a:cubicBezTo>
                  <a:pt x="6695154" y="653404"/>
                  <a:pt x="6912768" y="1318419"/>
                  <a:pt x="6912768" y="2034259"/>
                </a:cubicBezTo>
                <a:cubicBezTo>
                  <a:pt x="6912768" y="3943167"/>
                  <a:pt x="5365292" y="5490644"/>
                  <a:pt x="3456384" y="5490644"/>
                </a:cubicBezTo>
                <a:cubicBezTo>
                  <a:pt x="1547476" y="5490644"/>
                  <a:pt x="0" y="3943167"/>
                  <a:pt x="0" y="2034259"/>
                </a:cubicBezTo>
                <a:cubicBezTo>
                  <a:pt x="0" y="1318419"/>
                  <a:pt x="217614" y="653404"/>
                  <a:pt x="590296" y="101762"/>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
        <p:nvSpPr>
          <p:cNvPr id="19" name="Рисунок 18">
            <a:extLst>
              <a:ext uri="{FF2B5EF4-FFF2-40B4-BE49-F238E27FC236}">
                <a16:creationId xmlns:a16="http://schemas.microsoft.com/office/drawing/2014/main" id="{3397800C-13EB-4545-8D85-90FBA0467D50}"/>
              </a:ext>
            </a:extLst>
          </p:cNvPr>
          <p:cNvSpPr>
            <a:spLocks noGrp="1"/>
          </p:cNvSpPr>
          <p:nvPr>
            <p:ph type="pic" sz="quarter" idx="35" hasCustomPrompt="1"/>
          </p:nvPr>
        </p:nvSpPr>
        <p:spPr>
          <a:xfrm>
            <a:off x="9648133" y="1305010"/>
            <a:ext cx="2532146" cy="3187831"/>
          </a:xfrm>
          <a:custGeom>
            <a:avLst/>
            <a:gdLst>
              <a:gd name="connsiteX0" fmla="*/ 3188202 w 5064622"/>
              <a:gd name="connsiteY0" fmla="*/ 0 h 6376401"/>
              <a:gd name="connsiteX1" fmla="*/ 4970756 w 5064622"/>
              <a:gd name="connsiteY1" fmla="*/ 544494 h 6376401"/>
              <a:gd name="connsiteX2" fmla="*/ 5064622 w 5064622"/>
              <a:gd name="connsiteY2" fmla="*/ 614686 h 6376401"/>
              <a:gd name="connsiteX3" fmla="*/ 5064622 w 5064622"/>
              <a:gd name="connsiteY3" fmla="*/ 5761715 h 6376401"/>
              <a:gd name="connsiteX4" fmla="*/ 4970756 w 5064622"/>
              <a:gd name="connsiteY4" fmla="*/ 5831906 h 6376401"/>
              <a:gd name="connsiteX5" fmla="*/ 3188202 w 5064622"/>
              <a:gd name="connsiteY5" fmla="*/ 6376401 h 6376401"/>
              <a:gd name="connsiteX6" fmla="*/ 0 w 5064622"/>
              <a:gd name="connsiteY6" fmla="*/ 3188201 h 6376401"/>
              <a:gd name="connsiteX7" fmla="*/ 3188202 w 5064622"/>
              <a:gd name="connsiteY7" fmla="*/ 0 h 637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4622" h="6376401">
                <a:moveTo>
                  <a:pt x="3188202" y="0"/>
                </a:moveTo>
                <a:cubicBezTo>
                  <a:pt x="3848500" y="0"/>
                  <a:pt x="4461916" y="200729"/>
                  <a:pt x="4970756" y="544494"/>
                </a:cubicBezTo>
                <a:lnTo>
                  <a:pt x="5064622" y="614686"/>
                </a:lnTo>
                <a:lnTo>
                  <a:pt x="5064622" y="5761715"/>
                </a:lnTo>
                <a:lnTo>
                  <a:pt x="4970756" y="5831906"/>
                </a:lnTo>
                <a:cubicBezTo>
                  <a:pt x="4461916" y="6175672"/>
                  <a:pt x="3848500" y="6376401"/>
                  <a:pt x="3188202" y="6376401"/>
                </a:cubicBezTo>
                <a:cubicBezTo>
                  <a:pt x="1427408" y="6376401"/>
                  <a:pt x="0" y="4948995"/>
                  <a:pt x="0" y="3188201"/>
                </a:cubicBezTo>
                <a:cubicBezTo>
                  <a:pt x="0" y="1427406"/>
                  <a:pt x="1427408" y="0"/>
                  <a:pt x="318820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r>
              <a:rPr lang="en-US" dirty="0"/>
              <a:t>  </a:t>
            </a:r>
            <a:endParaRPr lang="ru-RU" dirty="0"/>
          </a:p>
        </p:txBody>
      </p:sp>
    </p:spTree>
    <p:extLst>
      <p:ext uri="{BB962C8B-B14F-4D97-AF65-F5344CB8AC3E}">
        <p14:creationId xmlns:p14="http://schemas.microsoft.com/office/powerpoint/2010/main" val="3423773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1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15785"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1578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673935"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7932084"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655934"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896083"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5" name="Полилиния 14">
            <a:extLst>
              <a:ext uri="{FF2B5EF4-FFF2-40B4-BE49-F238E27FC236}">
                <a16:creationId xmlns:a16="http://schemas.microsoft.com/office/drawing/2014/main" id="{D4B008CE-0A06-2349-87A0-DAA1A234E90A}"/>
              </a:ext>
            </a:extLst>
          </p:cNvPr>
          <p:cNvSpPr/>
          <p:nvPr userDrawn="1"/>
        </p:nvSpPr>
        <p:spPr>
          <a:xfrm>
            <a:off x="0"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9" name="Полилиния 18">
            <a:extLst>
              <a:ext uri="{FF2B5EF4-FFF2-40B4-BE49-F238E27FC236}">
                <a16:creationId xmlns:a16="http://schemas.microsoft.com/office/drawing/2014/main" id="{391EB150-AAB9-0644-91D6-23DFE08098DA}"/>
              </a:ext>
            </a:extLst>
          </p:cNvPr>
          <p:cNvSpPr/>
          <p:nvPr userDrawn="1"/>
        </p:nvSpPr>
        <p:spPr>
          <a:xfrm rot="10800000">
            <a:off x="11024357" y="2025007"/>
            <a:ext cx="1163773" cy="2794846"/>
          </a:xfrm>
          <a:custGeom>
            <a:avLst/>
            <a:gdLst>
              <a:gd name="connsiteX0" fmla="*/ 0 w 2327698"/>
              <a:gd name="connsiteY0" fmla="*/ 0 h 5590339"/>
              <a:gd name="connsiteX1" fmla="*/ 56611 w 2327698"/>
              <a:gd name="connsiteY1" fmla="*/ 8640 h 5590339"/>
              <a:gd name="connsiteX2" fmla="*/ 2327698 w 2327698"/>
              <a:gd name="connsiteY2" fmla="*/ 2795169 h 5590339"/>
              <a:gd name="connsiteX3" fmla="*/ 56611 w 2327698"/>
              <a:gd name="connsiteY3" fmla="*/ 5581699 h 5590339"/>
              <a:gd name="connsiteX4" fmla="*/ 0 w 2327698"/>
              <a:gd name="connsiteY4" fmla="*/ 5590339 h 559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98" h="5590339">
                <a:moveTo>
                  <a:pt x="0" y="0"/>
                </a:moveTo>
                <a:lnTo>
                  <a:pt x="56611" y="8640"/>
                </a:lnTo>
                <a:cubicBezTo>
                  <a:pt x="1352718" y="273862"/>
                  <a:pt x="2327698" y="1420656"/>
                  <a:pt x="2327698" y="2795169"/>
                </a:cubicBezTo>
                <a:cubicBezTo>
                  <a:pt x="2327698" y="4169682"/>
                  <a:pt x="1352718" y="5316477"/>
                  <a:pt x="56611" y="5581699"/>
                </a:cubicBezTo>
                <a:lnTo>
                  <a:pt x="0" y="55903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extLst>
      <p:ext uri="{BB962C8B-B14F-4D97-AF65-F5344CB8AC3E}">
        <p14:creationId xmlns:p14="http://schemas.microsoft.com/office/powerpoint/2010/main" val="294150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0_Пользовательский макет">
    <p:spTree>
      <p:nvGrpSpPr>
        <p:cNvPr id="1" name=""/>
        <p:cNvGrpSpPr/>
        <p:nvPr/>
      </p:nvGrpSpPr>
      <p:grpSpPr>
        <a:xfrm>
          <a:off x="0" y="0"/>
          <a:ext cx="0" cy="0"/>
          <a:chOff x="0" y="0"/>
          <a:chExt cx="0" cy="0"/>
        </a:xfrm>
      </p:grpSpPr>
      <p:sp>
        <p:nvSpPr>
          <p:cNvPr id="14" name="Текст 3">
            <a:extLst>
              <a:ext uri="{FF2B5EF4-FFF2-40B4-BE49-F238E27FC236}">
                <a16:creationId xmlns:a16="http://schemas.microsoft.com/office/drawing/2014/main" id="{6C1C8946-CA21-1947-B755-B759E9280B3A}"/>
              </a:ext>
            </a:extLst>
          </p:cNvPr>
          <p:cNvSpPr>
            <a:spLocks noGrp="1"/>
          </p:cNvSpPr>
          <p:nvPr>
            <p:ph type="body" sz="quarter" idx="32" hasCustomPrompt="1"/>
          </p:nvPr>
        </p:nvSpPr>
        <p:spPr>
          <a:xfrm>
            <a:off x="1487788"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6" name="Рисунок 15">
            <a:extLst>
              <a:ext uri="{FF2B5EF4-FFF2-40B4-BE49-F238E27FC236}">
                <a16:creationId xmlns:a16="http://schemas.microsoft.com/office/drawing/2014/main" id="{9528D2BC-D14C-7D45-9803-7CBE5BBBC2B7}"/>
              </a:ext>
            </a:extLst>
          </p:cNvPr>
          <p:cNvSpPr>
            <a:spLocks noGrp="1"/>
          </p:cNvSpPr>
          <p:nvPr>
            <p:ph type="pic" sz="quarter" idx="33"/>
          </p:nvPr>
        </p:nvSpPr>
        <p:spPr>
          <a:xfrm>
            <a:off x="14877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7" name="Рисунок 16">
            <a:extLst>
              <a:ext uri="{FF2B5EF4-FFF2-40B4-BE49-F238E27FC236}">
                <a16:creationId xmlns:a16="http://schemas.microsoft.com/office/drawing/2014/main" id="{4A2C31D8-1CAF-1840-BAFA-659BAB620821}"/>
              </a:ext>
            </a:extLst>
          </p:cNvPr>
          <p:cNvSpPr>
            <a:spLocks noGrp="1"/>
          </p:cNvSpPr>
          <p:nvPr>
            <p:ph type="pic" sz="quarter" idx="34"/>
          </p:nvPr>
        </p:nvSpPr>
        <p:spPr>
          <a:xfrm>
            <a:off x="474593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18" name="Рисунок 17">
            <a:extLst>
              <a:ext uri="{FF2B5EF4-FFF2-40B4-BE49-F238E27FC236}">
                <a16:creationId xmlns:a16="http://schemas.microsoft.com/office/drawing/2014/main" id="{37E6E1EE-E7D4-7D42-9DB1-23376376FEA5}"/>
              </a:ext>
            </a:extLst>
          </p:cNvPr>
          <p:cNvSpPr>
            <a:spLocks noGrp="1"/>
          </p:cNvSpPr>
          <p:nvPr>
            <p:ph type="pic" sz="quarter" idx="35"/>
          </p:nvPr>
        </p:nvSpPr>
        <p:spPr>
          <a:xfrm>
            <a:off x="8004088" y="2025006"/>
            <a:ext cx="2844131" cy="2843987"/>
          </a:xfrm>
          <a:custGeom>
            <a:avLst/>
            <a:gdLst>
              <a:gd name="connsiteX0" fmla="*/ 5472608 w 10945216"/>
              <a:gd name="connsiteY0" fmla="*/ 0 h 10945216"/>
              <a:gd name="connsiteX1" fmla="*/ 10945216 w 10945216"/>
              <a:gd name="connsiteY1" fmla="*/ 5472608 h 10945216"/>
              <a:gd name="connsiteX2" fmla="*/ 5472608 w 10945216"/>
              <a:gd name="connsiteY2" fmla="*/ 10945216 h 10945216"/>
              <a:gd name="connsiteX3" fmla="*/ 0 w 10945216"/>
              <a:gd name="connsiteY3" fmla="*/ 5472608 h 10945216"/>
              <a:gd name="connsiteX4" fmla="*/ 5472608 w 10945216"/>
              <a:gd name="connsiteY4" fmla="*/ 0 h 109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216" h="10945216">
                <a:moveTo>
                  <a:pt x="5472608" y="0"/>
                </a:moveTo>
                <a:cubicBezTo>
                  <a:pt x="8495046" y="0"/>
                  <a:pt x="10945216" y="2450170"/>
                  <a:pt x="10945216" y="5472608"/>
                </a:cubicBezTo>
                <a:cubicBezTo>
                  <a:pt x="10945216" y="8495046"/>
                  <a:pt x="8495046" y="10945216"/>
                  <a:pt x="5472608" y="10945216"/>
                </a:cubicBezTo>
                <a:cubicBezTo>
                  <a:pt x="2450170" y="10945216"/>
                  <a:pt x="0" y="8495046"/>
                  <a:pt x="0" y="5472608"/>
                </a:cubicBezTo>
                <a:cubicBezTo>
                  <a:pt x="0" y="2450170"/>
                  <a:pt x="2450170" y="0"/>
                  <a:pt x="5472608"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ru-RU" sz="400" dirty="0"/>
            </a:lvl1pPr>
          </a:lstStyle>
          <a:p>
            <a:pPr lvl="0" algn="ctr"/>
            <a:endParaRPr lang="ru-RU" dirty="0"/>
          </a:p>
        </p:txBody>
      </p:sp>
      <p:sp>
        <p:nvSpPr>
          <p:cNvPr id="20" name="Заголовок 1">
            <a:extLst>
              <a:ext uri="{FF2B5EF4-FFF2-40B4-BE49-F238E27FC236}">
                <a16:creationId xmlns:a16="http://schemas.microsoft.com/office/drawing/2014/main" id="{04ADC8C9-72F6-F34B-A319-9E62A23EA545}"/>
              </a:ext>
            </a:extLst>
          </p:cNvPr>
          <p:cNvSpPr>
            <a:spLocks noGrp="1"/>
          </p:cNvSpPr>
          <p:nvPr>
            <p:ph type="title" hasCustomPrompt="1"/>
          </p:nvPr>
        </p:nvSpPr>
        <p:spPr>
          <a:xfrm>
            <a:off x="709560" y="729013"/>
            <a:ext cx="10714685" cy="755996"/>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 top slide</a:t>
            </a:r>
            <a:endParaRPr lang="ru-RU" dirty="0"/>
          </a:p>
        </p:txBody>
      </p:sp>
      <p:sp>
        <p:nvSpPr>
          <p:cNvPr id="21" name="Текст 3">
            <a:extLst>
              <a:ext uri="{FF2B5EF4-FFF2-40B4-BE49-F238E27FC236}">
                <a16:creationId xmlns:a16="http://schemas.microsoft.com/office/drawing/2014/main" id="{FD841E59-B833-E44C-9331-7111BB26EED6}"/>
              </a:ext>
            </a:extLst>
          </p:cNvPr>
          <p:cNvSpPr>
            <a:spLocks noGrp="1"/>
          </p:cNvSpPr>
          <p:nvPr>
            <p:ph type="body" sz="quarter" idx="36" hasCustomPrompt="1"/>
          </p:nvPr>
        </p:nvSpPr>
        <p:spPr>
          <a:xfrm>
            <a:off x="4727937"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23F1A996-B33C-4240-B472-20C75937B33B}"/>
              </a:ext>
            </a:extLst>
          </p:cNvPr>
          <p:cNvSpPr>
            <a:spLocks noGrp="1"/>
          </p:cNvSpPr>
          <p:nvPr>
            <p:ph type="body" sz="quarter" idx="37" hasCustomPrompt="1"/>
          </p:nvPr>
        </p:nvSpPr>
        <p:spPr>
          <a:xfrm>
            <a:off x="7968086" y="515699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3630231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3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863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2277005"/>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6623"/>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436499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46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8" name="Текст 3">
            <a:extLst>
              <a:ext uri="{FF2B5EF4-FFF2-40B4-BE49-F238E27FC236}">
                <a16:creationId xmlns:a16="http://schemas.microsoft.com/office/drawing/2014/main" id="{8439C354-4C30-D444-A884-93B325D8FFB2}"/>
              </a:ext>
            </a:extLst>
          </p:cNvPr>
          <p:cNvSpPr>
            <a:spLocks noGrp="1"/>
          </p:cNvSpPr>
          <p:nvPr>
            <p:ph type="body" sz="quarter" idx="36" hasCustomPrompt="1"/>
          </p:nvPr>
        </p:nvSpPr>
        <p:spPr>
          <a:xfrm>
            <a:off x="5051952" y="1485009"/>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0C0F265A-4438-8A41-89F2-3B63C4EAF213}"/>
              </a:ext>
            </a:extLst>
          </p:cNvPr>
          <p:cNvSpPr>
            <a:spLocks noGrp="1"/>
          </p:cNvSpPr>
          <p:nvPr>
            <p:ph type="body" sz="quarter" idx="37" hasCustomPrompt="1"/>
          </p:nvPr>
        </p:nvSpPr>
        <p:spPr>
          <a:xfrm>
            <a:off x="5051952" y="3573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0" name="Текст 3">
            <a:extLst>
              <a:ext uri="{FF2B5EF4-FFF2-40B4-BE49-F238E27FC236}">
                <a16:creationId xmlns:a16="http://schemas.microsoft.com/office/drawing/2014/main" id="{C9A7A639-CCED-E14C-89D2-F4938CAA9851}"/>
              </a:ext>
            </a:extLst>
          </p:cNvPr>
          <p:cNvSpPr>
            <a:spLocks noGrp="1"/>
          </p:cNvSpPr>
          <p:nvPr>
            <p:ph type="body" sz="quarter" idx="38" hasCustomPrompt="1"/>
          </p:nvPr>
        </p:nvSpPr>
        <p:spPr>
          <a:xfrm>
            <a:off x="5087954" y="5652161"/>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1" name="Текст 3">
            <a:extLst>
              <a:ext uri="{FF2B5EF4-FFF2-40B4-BE49-F238E27FC236}">
                <a16:creationId xmlns:a16="http://schemas.microsoft.com/office/drawing/2014/main" id="{A899B249-851B-1644-B1CA-1F817D52105E}"/>
              </a:ext>
            </a:extLst>
          </p:cNvPr>
          <p:cNvSpPr>
            <a:spLocks noGrp="1"/>
          </p:cNvSpPr>
          <p:nvPr>
            <p:ph type="body" sz="quarter" idx="39" hasCustomPrompt="1"/>
          </p:nvPr>
        </p:nvSpPr>
        <p:spPr>
          <a:xfrm>
            <a:off x="8400106" y="2781003"/>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2" name="Текст 3">
            <a:extLst>
              <a:ext uri="{FF2B5EF4-FFF2-40B4-BE49-F238E27FC236}">
                <a16:creationId xmlns:a16="http://schemas.microsoft.com/office/drawing/2014/main" id="{B084A419-5C0A-2A4C-BD44-3713371177E6}"/>
              </a:ext>
            </a:extLst>
          </p:cNvPr>
          <p:cNvSpPr>
            <a:spLocks noGrp="1"/>
          </p:cNvSpPr>
          <p:nvPr>
            <p:ph type="body" sz="quarter" idx="40" hasCustomPrompt="1"/>
          </p:nvPr>
        </p:nvSpPr>
        <p:spPr>
          <a:xfrm>
            <a:off x="8436108" y="486016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138441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5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5051952" y="94501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3" name="Рисунок 21">
            <a:extLst>
              <a:ext uri="{FF2B5EF4-FFF2-40B4-BE49-F238E27FC236}">
                <a16:creationId xmlns:a16="http://schemas.microsoft.com/office/drawing/2014/main" id="{ACAAE3A2-07DE-DF47-9F9A-CB61F86B4AFD}"/>
              </a:ext>
            </a:extLst>
          </p:cNvPr>
          <p:cNvSpPr>
            <a:spLocks noGrp="1"/>
          </p:cNvSpPr>
          <p:nvPr>
            <p:ph type="pic" sz="quarter" idx="29"/>
          </p:nvPr>
        </p:nvSpPr>
        <p:spPr>
          <a:xfrm>
            <a:off x="8400106" y="901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5051952" y="303300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6" name="Рисунок 21">
            <a:extLst>
              <a:ext uri="{FF2B5EF4-FFF2-40B4-BE49-F238E27FC236}">
                <a16:creationId xmlns:a16="http://schemas.microsoft.com/office/drawing/2014/main" id="{67607014-3859-C744-9CEB-42AA84B0D2CC}"/>
              </a:ext>
            </a:extLst>
          </p:cNvPr>
          <p:cNvSpPr>
            <a:spLocks noGrp="1"/>
          </p:cNvSpPr>
          <p:nvPr>
            <p:ph type="pic" sz="quarter" idx="31"/>
          </p:nvPr>
        </p:nvSpPr>
        <p:spPr>
          <a:xfrm>
            <a:off x="8400106" y="2097006"/>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5051952" y="5120992"/>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9" name="Текст 3">
            <a:extLst>
              <a:ext uri="{FF2B5EF4-FFF2-40B4-BE49-F238E27FC236}">
                <a16:creationId xmlns:a16="http://schemas.microsoft.com/office/drawing/2014/main" id="{A3C64E25-85A8-3A42-88D8-7E3820EC3ACF}"/>
              </a:ext>
            </a:extLst>
          </p:cNvPr>
          <p:cNvSpPr>
            <a:spLocks noGrp="1"/>
          </p:cNvSpPr>
          <p:nvPr>
            <p:ph type="body" sz="quarter" idx="39" hasCustomPrompt="1"/>
          </p:nvPr>
        </p:nvSpPr>
        <p:spPr>
          <a:xfrm>
            <a:off x="8436108" y="549014"/>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a:extLst>
              <a:ext uri="{FF2B5EF4-FFF2-40B4-BE49-F238E27FC236}">
                <a16:creationId xmlns:a16="http://schemas.microsoft.com/office/drawing/2014/main" id="{C9B61DF8-A722-E749-A2EE-41DC1CF8A4A6}"/>
              </a:ext>
            </a:extLst>
          </p:cNvPr>
          <p:cNvSpPr>
            <a:spLocks noGrp="1"/>
          </p:cNvSpPr>
          <p:nvPr>
            <p:ph type="body" sz="quarter" idx="40" hasCustomPrompt="1"/>
          </p:nvPr>
        </p:nvSpPr>
        <p:spPr>
          <a:xfrm>
            <a:off x="8472109" y="2628175"/>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051952" y="1457838"/>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087954" y="3537000"/>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087954" y="5656352"/>
            <a:ext cx="2880132" cy="1187994"/>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75078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B8BE-5B00-431A-A3D5-7242718B57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3DB8C05-57C5-4238-B2F6-AC56993A3B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781228-5E50-46D6-987B-8B80561A3DE1}"/>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7A0A8969-6E7C-4AAE-A1EC-646B46FC33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F5EEDA-4635-462E-BA3D-0E46D4C640AD}"/>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802638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9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12" name="Рисунок 21">
            <a:extLst>
              <a:ext uri="{FF2B5EF4-FFF2-40B4-BE49-F238E27FC236}">
                <a16:creationId xmlns:a16="http://schemas.microsoft.com/office/drawing/2014/main" id="{6CD84E84-EEA7-A541-BF34-B046359DF92A}"/>
              </a:ext>
            </a:extLst>
          </p:cNvPr>
          <p:cNvSpPr>
            <a:spLocks noGrp="1"/>
          </p:cNvSpPr>
          <p:nvPr>
            <p:ph type="pic" sz="quarter" idx="28"/>
          </p:nvPr>
        </p:nvSpPr>
        <p:spPr>
          <a:xfrm>
            <a:off x="8580114" y="47701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5" name="Рисунок 21">
            <a:extLst>
              <a:ext uri="{FF2B5EF4-FFF2-40B4-BE49-F238E27FC236}">
                <a16:creationId xmlns:a16="http://schemas.microsoft.com/office/drawing/2014/main" id="{F0B360B8-936E-4749-916E-5970C722239B}"/>
              </a:ext>
            </a:extLst>
          </p:cNvPr>
          <p:cNvSpPr>
            <a:spLocks noGrp="1"/>
          </p:cNvSpPr>
          <p:nvPr>
            <p:ph type="pic" sz="quarter" idx="30"/>
          </p:nvPr>
        </p:nvSpPr>
        <p:spPr>
          <a:xfrm>
            <a:off x="8580114" y="256500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7" name="Рисунок 21">
            <a:extLst>
              <a:ext uri="{FF2B5EF4-FFF2-40B4-BE49-F238E27FC236}">
                <a16:creationId xmlns:a16="http://schemas.microsoft.com/office/drawing/2014/main" id="{9BFF43D6-B619-DD4A-9F55-62D5884B2E8A}"/>
              </a:ext>
            </a:extLst>
          </p:cNvPr>
          <p:cNvSpPr>
            <a:spLocks noGrp="1"/>
          </p:cNvSpPr>
          <p:nvPr>
            <p:ph type="pic" sz="quarter" idx="32"/>
          </p:nvPr>
        </p:nvSpPr>
        <p:spPr>
          <a:xfrm>
            <a:off x="8580114" y="4652994"/>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11" name="Текст 3">
            <a:extLst>
              <a:ext uri="{FF2B5EF4-FFF2-40B4-BE49-F238E27FC236}">
                <a16:creationId xmlns:a16="http://schemas.microsoft.com/office/drawing/2014/main" id="{1856F6B7-177C-FE47-909F-CB6DF2B5BF89}"/>
              </a:ext>
            </a:extLst>
          </p:cNvPr>
          <p:cNvSpPr>
            <a:spLocks noGrp="1"/>
          </p:cNvSpPr>
          <p:nvPr>
            <p:ph type="body" sz="quarter" idx="41" hasCustomPrompt="1"/>
          </p:nvPr>
        </p:nvSpPr>
        <p:spPr>
          <a:xfrm>
            <a:off x="5231961" y="981012"/>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8" name="Текст 3">
            <a:extLst>
              <a:ext uri="{FF2B5EF4-FFF2-40B4-BE49-F238E27FC236}">
                <a16:creationId xmlns:a16="http://schemas.microsoft.com/office/drawing/2014/main" id="{88FFEBA1-1282-E642-88BE-59565D571203}"/>
              </a:ext>
            </a:extLst>
          </p:cNvPr>
          <p:cNvSpPr>
            <a:spLocks noGrp="1"/>
          </p:cNvSpPr>
          <p:nvPr>
            <p:ph type="body" sz="quarter" idx="42" hasCustomPrompt="1"/>
          </p:nvPr>
        </p:nvSpPr>
        <p:spPr>
          <a:xfrm>
            <a:off x="5267962" y="3060173"/>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9" name="Текст 3">
            <a:extLst>
              <a:ext uri="{FF2B5EF4-FFF2-40B4-BE49-F238E27FC236}">
                <a16:creationId xmlns:a16="http://schemas.microsoft.com/office/drawing/2014/main" id="{ABE52B19-23B9-204E-9F66-66368454F918}"/>
              </a:ext>
            </a:extLst>
          </p:cNvPr>
          <p:cNvSpPr>
            <a:spLocks noGrp="1"/>
          </p:cNvSpPr>
          <p:nvPr>
            <p:ph type="body" sz="quarter" idx="43" hasCustomPrompt="1"/>
          </p:nvPr>
        </p:nvSpPr>
        <p:spPr>
          <a:xfrm>
            <a:off x="5267962" y="5179526"/>
            <a:ext cx="2618302" cy="1187994"/>
          </a:xfrm>
          <a:prstGeom prst="rect">
            <a:avLst/>
          </a:prstGeom>
        </p:spPr>
        <p:txBody>
          <a:bodyPr/>
          <a:lstStyle>
            <a:lvl1pPr algn="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895697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6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4763939"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8112093"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5867849"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9275866"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245983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5256423"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8568575" y="729013"/>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6372474"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9773682" y="5732989"/>
            <a:ext cx="1967169"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2927727"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4961709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7_Пользовательский макет">
    <p:spTree>
      <p:nvGrpSpPr>
        <p:cNvPr id="1" name=""/>
        <p:cNvGrpSpPr/>
        <p:nvPr/>
      </p:nvGrpSpPr>
      <p:grpSpPr>
        <a:xfrm>
          <a:off x="0" y="0"/>
          <a:ext cx="0" cy="0"/>
          <a:chOff x="0" y="0"/>
          <a:chExt cx="0" cy="0"/>
        </a:xfrm>
      </p:grpSpPr>
      <p:sp>
        <p:nvSpPr>
          <p:cNvPr id="20" name="Рисунок 21">
            <a:extLst>
              <a:ext uri="{FF2B5EF4-FFF2-40B4-BE49-F238E27FC236}">
                <a16:creationId xmlns:a16="http://schemas.microsoft.com/office/drawing/2014/main" id="{22049FB3-7C14-5F44-8DA2-358EE0B66DC6}"/>
              </a:ext>
            </a:extLst>
          </p:cNvPr>
          <p:cNvSpPr>
            <a:spLocks noGrp="1"/>
          </p:cNvSpPr>
          <p:nvPr>
            <p:ph type="pic" sz="quarter" idx="28"/>
          </p:nvPr>
        </p:nvSpPr>
        <p:spPr>
          <a:xfrm>
            <a:off x="11720"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1" name="Рисунок 21">
            <a:extLst>
              <a:ext uri="{FF2B5EF4-FFF2-40B4-BE49-F238E27FC236}">
                <a16:creationId xmlns:a16="http://schemas.microsoft.com/office/drawing/2014/main" id="{1E7D5CE1-2044-3F43-B4C9-3B38E2C66FD4}"/>
              </a:ext>
            </a:extLst>
          </p:cNvPr>
          <p:cNvSpPr>
            <a:spLocks noGrp="1"/>
          </p:cNvSpPr>
          <p:nvPr>
            <p:ph type="pic" sz="quarter" idx="29"/>
          </p:nvPr>
        </p:nvSpPr>
        <p:spPr>
          <a:xfrm>
            <a:off x="3359874"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2" name="Рисунок 21">
            <a:extLst>
              <a:ext uri="{FF2B5EF4-FFF2-40B4-BE49-F238E27FC236}">
                <a16:creationId xmlns:a16="http://schemas.microsoft.com/office/drawing/2014/main" id="{9C01E15A-25B3-B644-832A-2EF622E14213}"/>
              </a:ext>
            </a:extLst>
          </p:cNvPr>
          <p:cNvSpPr>
            <a:spLocks noGrp="1"/>
          </p:cNvSpPr>
          <p:nvPr>
            <p:ph type="pic" sz="quarter" idx="30"/>
          </p:nvPr>
        </p:nvSpPr>
        <p:spPr>
          <a:xfrm>
            <a:off x="4211773"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3" name="Рисунок 21">
            <a:extLst>
              <a:ext uri="{FF2B5EF4-FFF2-40B4-BE49-F238E27FC236}">
                <a16:creationId xmlns:a16="http://schemas.microsoft.com/office/drawing/2014/main" id="{E7371398-B748-FA47-BE5C-1047728656D7}"/>
              </a:ext>
            </a:extLst>
          </p:cNvPr>
          <p:cNvSpPr>
            <a:spLocks noGrp="1"/>
          </p:cNvSpPr>
          <p:nvPr>
            <p:ph type="pic" sz="quarter" idx="31"/>
          </p:nvPr>
        </p:nvSpPr>
        <p:spPr>
          <a:xfrm>
            <a:off x="6708028" y="1413009"/>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4" name="Рисунок 21">
            <a:extLst>
              <a:ext uri="{FF2B5EF4-FFF2-40B4-BE49-F238E27FC236}">
                <a16:creationId xmlns:a16="http://schemas.microsoft.com/office/drawing/2014/main" id="{9F5DD86E-E507-E94B-8956-072A3B2812F3}"/>
              </a:ext>
            </a:extLst>
          </p:cNvPr>
          <p:cNvSpPr>
            <a:spLocks noGrp="1"/>
          </p:cNvSpPr>
          <p:nvPr>
            <p:ph type="pic" sz="quarter" idx="32"/>
          </p:nvPr>
        </p:nvSpPr>
        <p:spPr>
          <a:xfrm>
            <a:off x="803757" y="3824998"/>
            <a:ext cx="2916134" cy="1727992"/>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400" dirty="0"/>
            </a:lvl1pPr>
          </a:lstStyle>
          <a:p>
            <a:pPr lvl="0" algn="ctr"/>
            <a:endParaRPr lang="ru-RU" dirty="0"/>
          </a:p>
        </p:txBody>
      </p:sp>
      <p:sp>
        <p:nvSpPr>
          <p:cNvPr id="25" name="Текст 3">
            <a:extLst>
              <a:ext uri="{FF2B5EF4-FFF2-40B4-BE49-F238E27FC236}">
                <a16:creationId xmlns:a16="http://schemas.microsoft.com/office/drawing/2014/main" id="{51E11F64-A75B-8B4E-8CCE-23E008081328}"/>
              </a:ext>
            </a:extLst>
          </p:cNvPr>
          <p:cNvSpPr>
            <a:spLocks noGrp="1"/>
          </p:cNvSpPr>
          <p:nvPr>
            <p:ph type="body" sz="quarter" idx="43" hasCustomPrompt="1"/>
          </p:nvPr>
        </p:nvSpPr>
        <p:spPr>
          <a:xfrm>
            <a:off x="487330"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6" name="Текст 3">
            <a:extLst>
              <a:ext uri="{FF2B5EF4-FFF2-40B4-BE49-F238E27FC236}">
                <a16:creationId xmlns:a16="http://schemas.microsoft.com/office/drawing/2014/main" id="{BC156CF9-7295-AC44-BC74-56ACBDD49EA7}"/>
              </a:ext>
            </a:extLst>
          </p:cNvPr>
          <p:cNvSpPr>
            <a:spLocks noGrp="1"/>
          </p:cNvSpPr>
          <p:nvPr>
            <p:ph type="body" sz="quarter" idx="44" hasCustomPrompt="1"/>
          </p:nvPr>
        </p:nvSpPr>
        <p:spPr>
          <a:xfrm>
            <a:off x="3799483"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7" name="Текст 3">
            <a:extLst>
              <a:ext uri="{FF2B5EF4-FFF2-40B4-BE49-F238E27FC236}">
                <a16:creationId xmlns:a16="http://schemas.microsoft.com/office/drawing/2014/main" id="{2235BAE8-0845-B743-92D7-2840FB4B8081}"/>
              </a:ext>
            </a:extLst>
          </p:cNvPr>
          <p:cNvSpPr>
            <a:spLocks noGrp="1"/>
          </p:cNvSpPr>
          <p:nvPr>
            <p:ph type="body" sz="quarter" idx="45" hasCustomPrompt="1"/>
          </p:nvPr>
        </p:nvSpPr>
        <p:spPr>
          <a:xfrm>
            <a:off x="4716397" y="5732989"/>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8" name="Текст 3">
            <a:extLst>
              <a:ext uri="{FF2B5EF4-FFF2-40B4-BE49-F238E27FC236}">
                <a16:creationId xmlns:a16="http://schemas.microsoft.com/office/drawing/2014/main" id="{D189DB92-1D95-F74A-8FF3-D6479133AD43}"/>
              </a:ext>
            </a:extLst>
          </p:cNvPr>
          <p:cNvSpPr>
            <a:spLocks noGrp="1"/>
          </p:cNvSpPr>
          <p:nvPr>
            <p:ph type="body" sz="quarter" idx="46" hasCustomPrompt="1"/>
          </p:nvPr>
        </p:nvSpPr>
        <p:spPr>
          <a:xfrm>
            <a:off x="7188971" y="657013"/>
            <a:ext cx="1967170"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29" name="Текст 3">
            <a:extLst>
              <a:ext uri="{FF2B5EF4-FFF2-40B4-BE49-F238E27FC236}">
                <a16:creationId xmlns:a16="http://schemas.microsoft.com/office/drawing/2014/main" id="{B578B986-A0F4-9A41-A070-720DD504FCB3}"/>
              </a:ext>
            </a:extLst>
          </p:cNvPr>
          <p:cNvSpPr>
            <a:spLocks noGrp="1"/>
          </p:cNvSpPr>
          <p:nvPr>
            <p:ph type="body" sz="quarter" idx="47" hasCustomPrompt="1"/>
          </p:nvPr>
        </p:nvSpPr>
        <p:spPr>
          <a:xfrm>
            <a:off x="1271651" y="5732989"/>
            <a:ext cx="2016348" cy="539997"/>
          </a:xfrm>
          <a:prstGeom prst="rect">
            <a:avLst/>
          </a:prstGeom>
        </p:spPr>
        <p:txBody>
          <a:bodyPr/>
          <a:lstStyle>
            <a:lvl1pPr algn="ct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71830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1_Пользовательский макет">
    <p:spTree>
      <p:nvGrpSpPr>
        <p:cNvPr id="1" name=""/>
        <p:cNvGrpSpPr/>
        <p:nvPr/>
      </p:nvGrpSpPr>
      <p:grpSpPr>
        <a:xfrm>
          <a:off x="0" y="0"/>
          <a:ext cx="0" cy="0"/>
          <a:chOff x="0" y="0"/>
          <a:chExt cx="0" cy="0"/>
        </a:xfrm>
      </p:grpSpPr>
      <p:sp>
        <p:nvSpPr>
          <p:cNvPr id="15" name="Текст 3"/>
          <p:cNvSpPr>
            <a:spLocks noGrp="1"/>
          </p:cNvSpPr>
          <p:nvPr userDrawn="1">
            <p:ph type="body" sz="quarter" idx="14" hasCustomPrompt="1"/>
          </p:nvPr>
        </p:nvSpPr>
        <p:spPr>
          <a:xfrm>
            <a:off x="6924038" y="1197011"/>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9" name="Текст 3"/>
          <p:cNvSpPr>
            <a:spLocks noGrp="1"/>
          </p:cNvSpPr>
          <p:nvPr>
            <p:ph type="body" sz="quarter" idx="15" hasCustomPrompt="1"/>
          </p:nvPr>
        </p:nvSpPr>
        <p:spPr>
          <a:xfrm>
            <a:off x="9516157"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Текст 3"/>
          <p:cNvSpPr>
            <a:spLocks noGrp="1"/>
          </p:cNvSpPr>
          <p:nvPr>
            <p:ph type="body" sz="quarter" idx="16" hasCustomPrompt="1"/>
          </p:nvPr>
        </p:nvSpPr>
        <p:spPr>
          <a:xfrm>
            <a:off x="4331919" y="1197010"/>
            <a:ext cx="2140596" cy="4758015"/>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3"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Tree>
    <p:extLst>
      <p:ext uri="{BB962C8B-B14F-4D97-AF65-F5344CB8AC3E}">
        <p14:creationId xmlns:p14="http://schemas.microsoft.com/office/powerpoint/2010/main" val="2505553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9_Пользовательский макет">
    <p:spTree>
      <p:nvGrpSpPr>
        <p:cNvPr id="1" name=""/>
        <p:cNvGrpSpPr/>
        <p:nvPr/>
      </p:nvGrpSpPr>
      <p:grpSpPr>
        <a:xfrm>
          <a:off x="0" y="0"/>
          <a:ext cx="0" cy="0"/>
          <a:chOff x="0" y="0"/>
          <a:chExt cx="0" cy="0"/>
        </a:xfrm>
      </p:grpSpPr>
      <p:sp>
        <p:nvSpPr>
          <p:cNvPr id="13" name="Заголовок 1"/>
          <p:cNvSpPr>
            <a:spLocks noGrp="1"/>
          </p:cNvSpPr>
          <p:nvPr>
            <p:ph type="title" hasCustomPrompt="1"/>
          </p:nvPr>
        </p:nvSpPr>
        <p:spPr>
          <a:xfrm>
            <a:off x="709560" y="801013"/>
            <a:ext cx="5062425" cy="1296477"/>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 of your</a:t>
            </a:r>
            <a:br>
              <a:rPr lang="en-US" dirty="0"/>
            </a:br>
            <a:r>
              <a:rPr lang="en-US" dirty="0"/>
              <a:t>top slide</a:t>
            </a:r>
            <a:endParaRPr lang="ru-RU" dirty="0"/>
          </a:p>
        </p:txBody>
      </p:sp>
      <p:sp>
        <p:nvSpPr>
          <p:cNvPr id="16" name="Текст 3"/>
          <p:cNvSpPr>
            <a:spLocks noGrp="1"/>
          </p:cNvSpPr>
          <p:nvPr>
            <p:ph type="body" sz="quarter" idx="14" hasCustomPrompt="1"/>
          </p:nvPr>
        </p:nvSpPr>
        <p:spPr>
          <a:xfrm>
            <a:off x="709561" y="3069001"/>
            <a:ext cx="10570678" cy="309598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2228850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8_Пользовательский макет">
    <p:spTree>
      <p:nvGrpSpPr>
        <p:cNvPr id="1" name=""/>
        <p:cNvGrpSpPr/>
        <p:nvPr/>
      </p:nvGrpSpPr>
      <p:grpSpPr>
        <a:xfrm>
          <a:off x="0" y="0"/>
          <a:ext cx="0" cy="0"/>
          <a:chOff x="0" y="0"/>
          <a:chExt cx="0" cy="0"/>
        </a:xfrm>
      </p:grpSpPr>
      <p:sp>
        <p:nvSpPr>
          <p:cNvPr id="14" name="Заголовок 1"/>
          <p:cNvSpPr>
            <a:spLocks noGrp="1"/>
          </p:cNvSpPr>
          <p:nvPr>
            <p:ph type="title" hasCustomPrompt="1"/>
          </p:nvPr>
        </p:nvSpPr>
        <p:spPr>
          <a:xfrm>
            <a:off x="709561" y="1197010"/>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Текст 3"/>
          <p:cNvSpPr>
            <a:spLocks noGrp="1"/>
          </p:cNvSpPr>
          <p:nvPr>
            <p:ph type="body" sz="quarter" idx="15" hasCustomPrompt="1"/>
          </p:nvPr>
        </p:nvSpPr>
        <p:spPr>
          <a:xfrm>
            <a:off x="4295917" y="3645000"/>
            <a:ext cx="6948319" cy="2483988"/>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588841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7" name="Freeform 3448">
            <a:extLst>
              <a:ext uri="{FF2B5EF4-FFF2-40B4-BE49-F238E27FC236}">
                <a16:creationId xmlns:a16="http://schemas.microsoft.com/office/drawing/2014/main" id="{93653607-691E-1D45-A829-305B74C32021}"/>
              </a:ext>
            </a:extLst>
          </p:cNvPr>
          <p:cNvSpPr>
            <a:spLocks noGrp="1" noEditPoints="1"/>
          </p:cNvSpPr>
          <p:nvPr>
            <p:ph type="pic" sz="quarter" idx="33"/>
          </p:nvPr>
        </p:nvSpPr>
        <p:spPr bwMode="auto">
          <a:xfrm>
            <a:off x="3791894" y="1269010"/>
            <a:ext cx="7920364" cy="4571979"/>
          </a:xfrm>
          <a:custGeom>
            <a:avLst/>
            <a:gdLst>
              <a:gd name="T0" fmla="*/ 1199 w 1313"/>
              <a:gd name="T1" fmla="*/ 552 h 850"/>
              <a:gd name="T2" fmla="*/ 1082 w 1313"/>
              <a:gd name="T3" fmla="*/ 479 h 850"/>
              <a:gd name="T4" fmla="*/ 1100 w 1313"/>
              <a:gd name="T5" fmla="*/ 413 h 850"/>
              <a:gd name="T6" fmla="*/ 1123 w 1313"/>
              <a:gd name="T7" fmla="*/ 333 h 850"/>
              <a:gd name="T8" fmla="*/ 1230 w 1313"/>
              <a:gd name="T9" fmla="*/ 251 h 850"/>
              <a:gd name="T10" fmla="*/ 1152 w 1313"/>
              <a:gd name="T11" fmla="*/ 172 h 850"/>
              <a:gd name="T12" fmla="*/ 1137 w 1313"/>
              <a:gd name="T13" fmla="*/ 119 h 850"/>
              <a:gd name="T14" fmla="*/ 1095 w 1313"/>
              <a:gd name="T15" fmla="*/ 33 h 850"/>
              <a:gd name="T16" fmla="*/ 1111 w 1313"/>
              <a:gd name="T17" fmla="*/ 1 h 850"/>
              <a:gd name="T18" fmla="*/ 732 w 1313"/>
              <a:gd name="T19" fmla="*/ 16 h 850"/>
              <a:gd name="T20" fmla="*/ 457 w 1313"/>
              <a:gd name="T21" fmla="*/ 30 h 850"/>
              <a:gd name="T22" fmla="*/ 420 w 1313"/>
              <a:gd name="T23" fmla="*/ 42 h 850"/>
              <a:gd name="T24" fmla="*/ 384 w 1313"/>
              <a:gd name="T25" fmla="*/ 66 h 850"/>
              <a:gd name="T26" fmla="*/ 285 w 1313"/>
              <a:gd name="T27" fmla="*/ 79 h 850"/>
              <a:gd name="T28" fmla="*/ 341 w 1313"/>
              <a:gd name="T29" fmla="*/ 114 h 850"/>
              <a:gd name="T30" fmla="*/ 356 w 1313"/>
              <a:gd name="T31" fmla="*/ 134 h 850"/>
              <a:gd name="T32" fmla="*/ 289 w 1313"/>
              <a:gd name="T33" fmla="*/ 210 h 850"/>
              <a:gd name="T34" fmla="*/ 325 w 1313"/>
              <a:gd name="T35" fmla="*/ 261 h 850"/>
              <a:gd name="T36" fmla="*/ 437 w 1313"/>
              <a:gd name="T37" fmla="*/ 285 h 850"/>
              <a:gd name="T38" fmla="*/ 350 w 1313"/>
              <a:gd name="T39" fmla="*/ 311 h 850"/>
              <a:gd name="T40" fmla="*/ 371 w 1313"/>
              <a:gd name="T41" fmla="*/ 359 h 850"/>
              <a:gd name="T42" fmla="*/ 176 w 1313"/>
              <a:gd name="T43" fmla="*/ 504 h 850"/>
              <a:gd name="T44" fmla="*/ 70 w 1313"/>
              <a:gd name="T45" fmla="*/ 626 h 850"/>
              <a:gd name="T46" fmla="*/ 61 w 1313"/>
              <a:gd name="T47" fmla="*/ 681 h 850"/>
              <a:gd name="T48" fmla="*/ 111 w 1313"/>
              <a:gd name="T49" fmla="*/ 694 h 850"/>
              <a:gd name="T50" fmla="*/ 157 w 1313"/>
              <a:gd name="T51" fmla="*/ 717 h 850"/>
              <a:gd name="T52" fmla="*/ 295 w 1313"/>
              <a:gd name="T53" fmla="*/ 657 h 850"/>
              <a:gd name="T54" fmla="*/ 194 w 1313"/>
              <a:gd name="T55" fmla="*/ 734 h 850"/>
              <a:gd name="T56" fmla="*/ 252 w 1313"/>
              <a:gd name="T57" fmla="*/ 744 h 850"/>
              <a:gd name="T58" fmla="*/ 339 w 1313"/>
              <a:gd name="T59" fmla="*/ 734 h 850"/>
              <a:gd name="T60" fmla="*/ 428 w 1313"/>
              <a:gd name="T61" fmla="*/ 719 h 850"/>
              <a:gd name="T62" fmla="*/ 271 w 1313"/>
              <a:gd name="T63" fmla="*/ 783 h 850"/>
              <a:gd name="T64" fmla="*/ 296 w 1313"/>
              <a:gd name="T65" fmla="*/ 815 h 850"/>
              <a:gd name="T66" fmla="*/ 651 w 1313"/>
              <a:gd name="T67" fmla="*/ 735 h 850"/>
              <a:gd name="T68" fmla="*/ 803 w 1313"/>
              <a:gd name="T69" fmla="*/ 725 h 850"/>
              <a:gd name="T70" fmla="*/ 827 w 1313"/>
              <a:gd name="T71" fmla="*/ 714 h 850"/>
              <a:gd name="T72" fmla="*/ 947 w 1313"/>
              <a:gd name="T73" fmla="*/ 686 h 850"/>
              <a:gd name="T74" fmla="*/ 1104 w 1313"/>
              <a:gd name="T75" fmla="*/ 717 h 850"/>
              <a:gd name="T76" fmla="*/ 1157 w 1313"/>
              <a:gd name="T77" fmla="*/ 657 h 850"/>
              <a:gd name="T78" fmla="*/ 1249 w 1313"/>
              <a:gd name="T79" fmla="*/ 648 h 850"/>
              <a:gd name="T80" fmla="*/ 1122 w 1313"/>
              <a:gd name="T81" fmla="*/ 327 h 850"/>
              <a:gd name="T82" fmla="*/ 277 w 1313"/>
              <a:gd name="T83" fmla="*/ 70 h 850"/>
              <a:gd name="T84" fmla="*/ 331 w 1313"/>
              <a:gd name="T85" fmla="*/ 317 h 850"/>
              <a:gd name="T86" fmla="*/ 331 w 1313"/>
              <a:gd name="T87" fmla="*/ 790 h 850"/>
              <a:gd name="T88" fmla="*/ 645 w 1313"/>
              <a:gd name="T89" fmla="*/ 274 h 850"/>
              <a:gd name="T90" fmla="*/ 539 w 1313"/>
              <a:gd name="T91" fmla="*/ 35 h 850"/>
              <a:gd name="T92" fmla="*/ 454 w 1313"/>
              <a:gd name="T93" fmla="*/ 64 h 850"/>
              <a:gd name="T94" fmla="*/ 347 w 1313"/>
              <a:gd name="T95" fmla="*/ 180 h 850"/>
              <a:gd name="T96" fmla="*/ 435 w 1313"/>
              <a:gd name="T97" fmla="*/ 199 h 850"/>
              <a:gd name="T98" fmla="*/ 429 w 1313"/>
              <a:gd name="T99" fmla="*/ 249 h 850"/>
              <a:gd name="T100" fmla="*/ 520 w 1313"/>
              <a:gd name="T101" fmla="*/ 253 h 850"/>
              <a:gd name="T102" fmla="*/ 144 w 1313"/>
              <a:gd name="T103" fmla="*/ 543 h 850"/>
              <a:gd name="T104" fmla="*/ 271 w 1313"/>
              <a:gd name="T105" fmla="*/ 494 h 850"/>
              <a:gd name="T106" fmla="*/ 408 w 1313"/>
              <a:gd name="T107" fmla="*/ 434 h 850"/>
              <a:gd name="T108" fmla="*/ 703 w 1313"/>
              <a:gd name="T109" fmla="*/ 693 h 850"/>
              <a:gd name="T110" fmla="*/ 478 w 1313"/>
              <a:gd name="T111" fmla="*/ 691 h 850"/>
              <a:gd name="T112" fmla="*/ 645 w 1313"/>
              <a:gd name="T113" fmla="*/ 691 h 850"/>
              <a:gd name="T114" fmla="*/ 790 w 1313"/>
              <a:gd name="T115" fmla="*/ 688 h 850"/>
              <a:gd name="T116" fmla="*/ 876 w 1313"/>
              <a:gd name="T117" fmla="*/ 685 h 850"/>
              <a:gd name="T118" fmla="*/ 906 w 1313"/>
              <a:gd name="T119" fmla="*/ 579 h 850"/>
              <a:gd name="T120" fmla="*/ 942 w 1313"/>
              <a:gd name="T121" fmla="*/ 560 h 850"/>
              <a:gd name="T122" fmla="*/ 1055 w 1313"/>
              <a:gd name="T123" fmla="*/ 597 h 850"/>
              <a:gd name="T124" fmla="*/ 1145 w 1313"/>
              <a:gd name="T125" fmla="*/ 58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3" h="850">
                <a:moveTo>
                  <a:pt x="1304" y="659"/>
                </a:moveTo>
                <a:lnTo>
                  <a:pt x="1297" y="656"/>
                </a:lnTo>
                <a:lnTo>
                  <a:pt x="1292" y="652"/>
                </a:lnTo>
                <a:lnTo>
                  <a:pt x="1286" y="648"/>
                </a:lnTo>
                <a:lnTo>
                  <a:pt x="1280" y="643"/>
                </a:lnTo>
                <a:lnTo>
                  <a:pt x="1265" y="634"/>
                </a:lnTo>
                <a:lnTo>
                  <a:pt x="1249" y="625"/>
                </a:lnTo>
                <a:lnTo>
                  <a:pt x="1235" y="617"/>
                </a:lnTo>
                <a:lnTo>
                  <a:pt x="1220" y="609"/>
                </a:lnTo>
                <a:lnTo>
                  <a:pt x="1213" y="607"/>
                </a:lnTo>
                <a:lnTo>
                  <a:pt x="1207" y="605"/>
                </a:lnTo>
                <a:lnTo>
                  <a:pt x="1205" y="602"/>
                </a:lnTo>
                <a:lnTo>
                  <a:pt x="1204" y="600"/>
                </a:lnTo>
                <a:lnTo>
                  <a:pt x="1204" y="597"/>
                </a:lnTo>
                <a:lnTo>
                  <a:pt x="1205" y="593"/>
                </a:lnTo>
                <a:lnTo>
                  <a:pt x="1202" y="592"/>
                </a:lnTo>
                <a:lnTo>
                  <a:pt x="1197" y="590"/>
                </a:lnTo>
                <a:lnTo>
                  <a:pt x="1193" y="590"/>
                </a:lnTo>
                <a:lnTo>
                  <a:pt x="1188" y="590"/>
                </a:lnTo>
                <a:lnTo>
                  <a:pt x="1193" y="587"/>
                </a:lnTo>
                <a:lnTo>
                  <a:pt x="1197" y="586"/>
                </a:lnTo>
                <a:lnTo>
                  <a:pt x="1202" y="586"/>
                </a:lnTo>
                <a:lnTo>
                  <a:pt x="1206" y="589"/>
                </a:lnTo>
                <a:lnTo>
                  <a:pt x="1216" y="593"/>
                </a:lnTo>
                <a:lnTo>
                  <a:pt x="1226" y="599"/>
                </a:lnTo>
                <a:lnTo>
                  <a:pt x="1230" y="600"/>
                </a:lnTo>
                <a:lnTo>
                  <a:pt x="1235" y="602"/>
                </a:lnTo>
                <a:lnTo>
                  <a:pt x="1237" y="605"/>
                </a:lnTo>
                <a:lnTo>
                  <a:pt x="1239" y="606"/>
                </a:lnTo>
                <a:lnTo>
                  <a:pt x="1241" y="605"/>
                </a:lnTo>
                <a:lnTo>
                  <a:pt x="1243" y="603"/>
                </a:lnTo>
                <a:lnTo>
                  <a:pt x="1243" y="601"/>
                </a:lnTo>
                <a:lnTo>
                  <a:pt x="1243" y="599"/>
                </a:lnTo>
                <a:lnTo>
                  <a:pt x="1240" y="594"/>
                </a:lnTo>
                <a:lnTo>
                  <a:pt x="1238" y="590"/>
                </a:lnTo>
                <a:lnTo>
                  <a:pt x="1245" y="591"/>
                </a:lnTo>
                <a:lnTo>
                  <a:pt x="1251" y="593"/>
                </a:lnTo>
                <a:lnTo>
                  <a:pt x="1257" y="597"/>
                </a:lnTo>
                <a:lnTo>
                  <a:pt x="1263" y="600"/>
                </a:lnTo>
                <a:lnTo>
                  <a:pt x="1269" y="603"/>
                </a:lnTo>
                <a:lnTo>
                  <a:pt x="1274" y="607"/>
                </a:lnTo>
                <a:lnTo>
                  <a:pt x="1281" y="609"/>
                </a:lnTo>
                <a:lnTo>
                  <a:pt x="1288" y="610"/>
                </a:lnTo>
                <a:lnTo>
                  <a:pt x="1281" y="605"/>
                </a:lnTo>
                <a:lnTo>
                  <a:pt x="1276" y="600"/>
                </a:lnTo>
                <a:lnTo>
                  <a:pt x="1268" y="595"/>
                </a:lnTo>
                <a:lnTo>
                  <a:pt x="1261" y="592"/>
                </a:lnTo>
                <a:lnTo>
                  <a:pt x="1254" y="590"/>
                </a:lnTo>
                <a:lnTo>
                  <a:pt x="1246" y="586"/>
                </a:lnTo>
                <a:lnTo>
                  <a:pt x="1244" y="586"/>
                </a:lnTo>
                <a:lnTo>
                  <a:pt x="1243" y="585"/>
                </a:lnTo>
                <a:lnTo>
                  <a:pt x="1243" y="584"/>
                </a:lnTo>
                <a:lnTo>
                  <a:pt x="1241" y="584"/>
                </a:lnTo>
                <a:lnTo>
                  <a:pt x="1239" y="582"/>
                </a:lnTo>
                <a:lnTo>
                  <a:pt x="1236" y="581"/>
                </a:lnTo>
                <a:lnTo>
                  <a:pt x="1221" y="574"/>
                </a:lnTo>
                <a:lnTo>
                  <a:pt x="1206" y="567"/>
                </a:lnTo>
                <a:lnTo>
                  <a:pt x="1201" y="564"/>
                </a:lnTo>
                <a:lnTo>
                  <a:pt x="1193" y="561"/>
                </a:lnTo>
                <a:lnTo>
                  <a:pt x="1189" y="559"/>
                </a:lnTo>
                <a:lnTo>
                  <a:pt x="1187" y="557"/>
                </a:lnTo>
                <a:lnTo>
                  <a:pt x="1183" y="554"/>
                </a:lnTo>
                <a:lnTo>
                  <a:pt x="1182" y="552"/>
                </a:lnTo>
                <a:lnTo>
                  <a:pt x="1190" y="552"/>
                </a:lnTo>
                <a:lnTo>
                  <a:pt x="1199" y="552"/>
                </a:lnTo>
                <a:lnTo>
                  <a:pt x="1182" y="545"/>
                </a:lnTo>
                <a:lnTo>
                  <a:pt x="1165" y="540"/>
                </a:lnTo>
                <a:lnTo>
                  <a:pt x="1147" y="534"/>
                </a:lnTo>
                <a:lnTo>
                  <a:pt x="1129" y="529"/>
                </a:lnTo>
                <a:lnTo>
                  <a:pt x="1142" y="536"/>
                </a:lnTo>
                <a:lnTo>
                  <a:pt x="1155" y="545"/>
                </a:lnTo>
                <a:lnTo>
                  <a:pt x="1144" y="541"/>
                </a:lnTo>
                <a:lnTo>
                  <a:pt x="1131" y="537"/>
                </a:lnTo>
                <a:lnTo>
                  <a:pt x="1120" y="533"/>
                </a:lnTo>
                <a:lnTo>
                  <a:pt x="1108" y="528"/>
                </a:lnTo>
                <a:lnTo>
                  <a:pt x="1112" y="529"/>
                </a:lnTo>
                <a:lnTo>
                  <a:pt x="1117" y="529"/>
                </a:lnTo>
                <a:lnTo>
                  <a:pt x="1120" y="528"/>
                </a:lnTo>
                <a:lnTo>
                  <a:pt x="1121" y="528"/>
                </a:lnTo>
                <a:lnTo>
                  <a:pt x="1121" y="526"/>
                </a:lnTo>
                <a:lnTo>
                  <a:pt x="1120" y="525"/>
                </a:lnTo>
                <a:lnTo>
                  <a:pt x="1115" y="523"/>
                </a:lnTo>
                <a:lnTo>
                  <a:pt x="1109" y="522"/>
                </a:lnTo>
                <a:lnTo>
                  <a:pt x="1101" y="518"/>
                </a:lnTo>
                <a:lnTo>
                  <a:pt x="1095" y="516"/>
                </a:lnTo>
                <a:lnTo>
                  <a:pt x="1081" y="511"/>
                </a:lnTo>
                <a:lnTo>
                  <a:pt x="1066" y="506"/>
                </a:lnTo>
                <a:lnTo>
                  <a:pt x="1062" y="504"/>
                </a:lnTo>
                <a:lnTo>
                  <a:pt x="1056" y="502"/>
                </a:lnTo>
                <a:lnTo>
                  <a:pt x="1053" y="499"/>
                </a:lnTo>
                <a:lnTo>
                  <a:pt x="1049" y="494"/>
                </a:lnTo>
                <a:lnTo>
                  <a:pt x="1054" y="495"/>
                </a:lnTo>
                <a:lnTo>
                  <a:pt x="1058" y="495"/>
                </a:lnTo>
                <a:lnTo>
                  <a:pt x="1062" y="495"/>
                </a:lnTo>
                <a:lnTo>
                  <a:pt x="1066" y="494"/>
                </a:lnTo>
                <a:lnTo>
                  <a:pt x="1071" y="494"/>
                </a:lnTo>
                <a:lnTo>
                  <a:pt x="1073" y="495"/>
                </a:lnTo>
                <a:lnTo>
                  <a:pt x="1076" y="496"/>
                </a:lnTo>
                <a:lnTo>
                  <a:pt x="1079" y="498"/>
                </a:lnTo>
                <a:lnTo>
                  <a:pt x="1087" y="500"/>
                </a:lnTo>
                <a:lnTo>
                  <a:pt x="1096" y="500"/>
                </a:lnTo>
                <a:lnTo>
                  <a:pt x="1106" y="502"/>
                </a:lnTo>
                <a:lnTo>
                  <a:pt x="1115" y="506"/>
                </a:lnTo>
                <a:lnTo>
                  <a:pt x="1124" y="509"/>
                </a:lnTo>
                <a:lnTo>
                  <a:pt x="1135" y="511"/>
                </a:lnTo>
                <a:lnTo>
                  <a:pt x="1144" y="515"/>
                </a:lnTo>
                <a:lnTo>
                  <a:pt x="1153" y="518"/>
                </a:lnTo>
                <a:lnTo>
                  <a:pt x="1160" y="520"/>
                </a:lnTo>
                <a:lnTo>
                  <a:pt x="1168" y="524"/>
                </a:lnTo>
                <a:lnTo>
                  <a:pt x="1171" y="524"/>
                </a:lnTo>
                <a:lnTo>
                  <a:pt x="1174" y="524"/>
                </a:lnTo>
                <a:lnTo>
                  <a:pt x="1178" y="523"/>
                </a:lnTo>
                <a:lnTo>
                  <a:pt x="1180" y="519"/>
                </a:lnTo>
                <a:lnTo>
                  <a:pt x="1171" y="519"/>
                </a:lnTo>
                <a:lnTo>
                  <a:pt x="1161" y="517"/>
                </a:lnTo>
                <a:lnTo>
                  <a:pt x="1152" y="514"/>
                </a:lnTo>
                <a:lnTo>
                  <a:pt x="1141" y="510"/>
                </a:lnTo>
                <a:lnTo>
                  <a:pt x="1131" y="506"/>
                </a:lnTo>
                <a:lnTo>
                  <a:pt x="1121" y="502"/>
                </a:lnTo>
                <a:lnTo>
                  <a:pt x="1113" y="496"/>
                </a:lnTo>
                <a:lnTo>
                  <a:pt x="1105" y="491"/>
                </a:lnTo>
                <a:lnTo>
                  <a:pt x="1096" y="489"/>
                </a:lnTo>
                <a:lnTo>
                  <a:pt x="1086" y="486"/>
                </a:lnTo>
                <a:lnTo>
                  <a:pt x="1082" y="486"/>
                </a:lnTo>
                <a:lnTo>
                  <a:pt x="1080" y="485"/>
                </a:lnTo>
                <a:lnTo>
                  <a:pt x="1079" y="484"/>
                </a:lnTo>
                <a:lnTo>
                  <a:pt x="1079" y="483"/>
                </a:lnTo>
                <a:lnTo>
                  <a:pt x="1079" y="482"/>
                </a:lnTo>
                <a:lnTo>
                  <a:pt x="1080" y="481"/>
                </a:lnTo>
                <a:lnTo>
                  <a:pt x="1082" y="479"/>
                </a:lnTo>
                <a:lnTo>
                  <a:pt x="1083" y="479"/>
                </a:lnTo>
                <a:lnTo>
                  <a:pt x="1082" y="476"/>
                </a:lnTo>
                <a:lnTo>
                  <a:pt x="1079" y="474"/>
                </a:lnTo>
                <a:lnTo>
                  <a:pt x="1068" y="471"/>
                </a:lnTo>
                <a:lnTo>
                  <a:pt x="1059" y="470"/>
                </a:lnTo>
                <a:lnTo>
                  <a:pt x="1043" y="466"/>
                </a:lnTo>
                <a:lnTo>
                  <a:pt x="1029" y="461"/>
                </a:lnTo>
                <a:lnTo>
                  <a:pt x="1022" y="460"/>
                </a:lnTo>
                <a:lnTo>
                  <a:pt x="1015" y="458"/>
                </a:lnTo>
                <a:lnTo>
                  <a:pt x="1013" y="456"/>
                </a:lnTo>
                <a:lnTo>
                  <a:pt x="1010" y="452"/>
                </a:lnTo>
                <a:lnTo>
                  <a:pt x="1008" y="450"/>
                </a:lnTo>
                <a:lnTo>
                  <a:pt x="1005" y="450"/>
                </a:lnTo>
                <a:lnTo>
                  <a:pt x="999" y="453"/>
                </a:lnTo>
                <a:lnTo>
                  <a:pt x="992" y="456"/>
                </a:lnTo>
                <a:lnTo>
                  <a:pt x="983" y="454"/>
                </a:lnTo>
                <a:lnTo>
                  <a:pt x="974" y="453"/>
                </a:lnTo>
                <a:lnTo>
                  <a:pt x="964" y="453"/>
                </a:lnTo>
                <a:lnTo>
                  <a:pt x="954" y="453"/>
                </a:lnTo>
                <a:lnTo>
                  <a:pt x="951" y="451"/>
                </a:lnTo>
                <a:lnTo>
                  <a:pt x="950" y="448"/>
                </a:lnTo>
                <a:lnTo>
                  <a:pt x="951" y="446"/>
                </a:lnTo>
                <a:lnTo>
                  <a:pt x="955" y="444"/>
                </a:lnTo>
                <a:lnTo>
                  <a:pt x="963" y="446"/>
                </a:lnTo>
                <a:lnTo>
                  <a:pt x="971" y="446"/>
                </a:lnTo>
                <a:lnTo>
                  <a:pt x="975" y="445"/>
                </a:lnTo>
                <a:lnTo>
                  <a:pt x="977" y="443"/>
                </a:lnTo>
                <a:lnTo>
                  <a:pt x="981" y="442"/>
                </a:lnTo>
                <a:lnTo>
                  <a:pt x="985" y="442"/>
                </a:lnTo>
                <a:lnTo>
                  <a:pt x="990" y="444"/>
                </a:lnTo>
                <a:lnTo>
                  <a:pt x="995" y="444"/>
                </a:lnTo>
                <a:lnTo>
                  <a:pt x="999" y="443"/>
                </a:lnTo>
                <a:lnTo>
                  <a:pt x="1005" y="442"/>
                </a:lnTo>
                <a:lnTo>
                  <a:pt x="1009" y="442"/>
                </a:lnTo>
                <a:lnTo>
                  <a:pt x="1013" y="444"/>
                </a:lnTo>
                <a:lnTo>
                  <a:pt x="1018" y="444"/>
                </a:lnTo>
                <a:lnTo>
                  <a:pt x="1023" y="442"/>
                </a:lnTo>
                <a:lnTo>
                  <a:pt x="1020" y="437"/>
                </a:lnTo>
                <a:lnTo>
                  <a:pt x="1015" y="434"/>
                </a:lnTo>
                <a:lnTo>
                  <a:pt x="1015" y="432"/>
                </a:lnTo>
                <a:lnTo>
                  <a:pt x="1016" y="431"/>
                </a:lnTo>
                <a:lnTo>
                  <a:pt x="1016" y="429"/>
                </a:lnTo>
                <a:lnTo>
                  <a:pt x="1018" y="429"/>
                </a:lnTo>
                <a:lnTo>
                  <a:pt x="1021" y="429"/>
                </a:lnTo>
                <a:lnTo>
                  <a:pt x="1024" y="429"/>
                </a:lnTo>
                <a:lnTo>
                  <a:pt x="1033" y="428"/>
                </a:lnTo>
                <a:lnTo>
                  <a:pt x="1040" y="426"/>
                </a:lnTo>
                <a:lnTo>
                  <a:pt x="1046" y="426"/>
                </a:lnTo>
                <a:lnTo>
                  <a:pt x="1050" y="426"/>
                </a:lnTo>
                <a:lnTo>
                  <a:pt x="1053" y="426"/>
                </a:lnTo>
                <a:lnTo>
                  <a:pt x="1054" y="425"/>
                </a:lnTo>
                <a:lnTo>
                  <a:pt x="1056" y="424"/>
                </a:lnTo>
                <a:lnTo>
                  <a:pt x="1057" y="421"/>
                </a:lnTo>
                <a:lnTo>
                  <a:pt x="1059" y="419"/>
                </a:lnTo>
                <a:lnTo>
                  <a:pt x="1063" y="418"/>
                </a:lnTo>
                <a:lnTo>
                  <a:pt x="1066" y="418"/>
                </a:lnTo>
                <a:lnTo>
                  <a:pt x="1070" y="418"/>
                </a:lnTo>
                <a:lnTo>
                  <a:pt x="1075" y="417"/>
                </a:lnTo>
                <a:lnTo>
                  <a:pt x="1080" y="417"/>
                </a:lnTo>
                <a:lnTo>
                  <a:pt x="1081" y="418"/>
                </a:lnTo>
                <a:lnTo>
                  <a:pt x="1082" y="419"/>
                </a:lnTo>
                <a:lnTo>
                  <a:pt x="1083" y="421"/>
                </a:lnTo>
                <a:lnTo>
                  <a:pt x="1084" y="425"/>
                </a:lnTo>
                <a:lnTo>
                  <a:pt x="1091" y="419"/>
                </a:lnTo>
                <a:lnTo>
                  <a:pt x="1100" y="413"/>
                </a:lnTo>
                <a:lnTo>
                  <a:pt x="1094" y="412"/>
                </a:lnTo>
                <a:lnTo>
                  <a:pt x="1087" y="413"/>
                </a:lnTo>
                <a:lnTo>
                  <a:pt x="1083" y="413"/>
                </a:lnTo>
                <a:lnTo>
                  <a:pt x="1081" y="412"/>
                </a:lnTo>
                <a:lnTo>
                  <a:pt x="1078" y="409"/>
                </a:lnTo>
                <a:lnTo>
                  <a:pt x="1075" y="407"/>
                </a:lnTo>
                <a:lnTo>
                  <a:pt x="1074" y="408"/>
                </a:lnTo>
                <a:lnTo>
                  <a:pt x="1073" y="410"/>
                </a:lnTo>
                <a:lnTo>
                  <a:pt x="1071" y="412"/>
                </a:lnTo>
                <a:lnTo>
                  <a:pt x="1067" y="412"/>
                </a:lnTo>
                <a:lnTo>
                  <a:pt x="1065" y="412"/>
                </a:lnTo>
                <a:lnTo>
                  <a:pt x="1063" y="411"/>
                </a:lnTo>
                <a:lnTo>
                  <a:pt x="1061" y="409"/>
                </a:lnTo>
                <a:lnTo>
                  <a:pt x="1058" y="407"/>
                </a:lnTo>
                <a:lnTo>
                  <a:pt x="1053" y="407"/>
                </a:lnTo>
                <a:lnTo>
                  <a:pt x="1047" y="408"/>
                </a:lnTo>
                <a:lnTo>
                  <a:pt x="1039" y="406"/>
                </a:lnTo>
                <a:lnTo>
                  <a:pt x="1032" y="404"/>
                </a:lnTo>
                <a:lnTo>
                  <a:pt x="1025" y="404"/>
                </a:lnTo>
                <a:lnTo>
                  <a:pt x="1017" y="404"/>
                </a:lnTo>
                <a:lnTo>
                  <a:pt x="1009" y="399"/>
                </a:lnTo>
                <a:lnTo>
                  <a:pt x="1001" y="393"/>
                </a:lnTo>
                <a:lnTo>
                  <a:pt x="1016" y="393"/>
                </a:lnTo>
                <a:lnTo>
                  <a:pt x="1030" y="391"/>
                </a:lnTo>
                <a:lnTo>
                  <a:pt x="1035" y="387"/>
                </a:lnTo>
                <a:lnTo>
                  <a:pt x="1041" y="386"/>
                </a:lnTo>
                <a:lnTo>
                  <a:pt x="1047" y="386"/>
                </a:lnTo>
                <a:lnTo>
                  <a:pt x="1053" y="387"/>
                </a:lnTo>
                <a:lnTo>
                  <a:pt x="1058" y="387"/>
                </a:lnTo>
                <a:lnTo>
                  <a:pt x="1064" y="387"/>
                </a:lnTo>
                <a:lnTo>
                  <a:pt x="1068" y="387"/>
                </a:lnTo>
                <a:lnTo>
                  <a:pt x="1073" y="388"/>
                </a:lnTo>
                <a:lnTo>
                  <a:pt x="1076" y="388"/>
                </a:lnTo>
                <a:lnTo>
                  <a:pt x="1081" y="386"/>
                </a:lnTo>
                <a:lnTo>
                  <a:pt x="1082" y="385"/>
                </a:lnTo>
                <a:lnTo>
                  <a:pt x="1083" y="383"/>
                </a:lnTo>
                <a:lnTo>
                  <a:pt x="1083" y="381"/>
                </a:lnTo>
                <a:lnTo>
                  <a:pt x="1082" y="378"/>
                </a:lnTo>
                <a:lnTo>
                  <a:pt x="1086" y="378"/>
                </a:lnTo>
                <a:lnTo>
                  <a:pt x="1090" y="378"/>
                </a:lnTo>
                <a:lnTo>
                  <a:pt x="1091" y="379"/>
                </a:lnTo>
                <a:lnTo>
                  <a:pt x="1092" y="381"/>
                </a:lnTo>
                <a:lnTo>
                  <a:pt x="1092" y="383"/>
                </a:lnTo>
                <a:lnTo>
                  <a:pt x="1092" y="385"/>
                </a:lnTo>
                <a:lnTo>
                  <a:pt x="1098" y="383"/>
                </a:lnTo>
                <a:lnTo>
                  <a:pt x="1104" y="379"/>
                </a:lnTo>
                <a:lnTo>
                  <a:pt x="1105" y="376"/>
                </a:lnTo>
                <a:lnTo>
                  <a:pt x="1105" y="374"/>
                </a:lnTo>
                <a:lnTo>
                  <a:pt x="1105" y="371"/>
                </a:lnTo>
                <a:lnTo>
                  <a:pt x="1105" y="369"/>
                </a:lnTo>
                <a:lnTo>
                  <a:pt x="1107" y="369"/>
                </a:lnTo>
                <a:lnTo>
                  <a:pt x="1108" y="370"/>
                </a:lnTo>
                <a:lnTo>
                  <a:pt x="1109" y="373"/>
                </a:lnTo>
                <a:lnTo>
                  <a:pt x="1111" y="374"/>
                </a:lnTo>
                <a:lnTo>
                  <a:pt x="1114" y="374"/>
                </a:lnTo>
                <a:lnTo>
                  <a:pt x="1115" y="373"/>
                </a:lnTo>
                <a:lnTo>
                  <a:pt x="1116" y="370"/>
                </a:lnTo>
                <a:lnTo>
                  <a:pt x="1115" y="368"/>
                </a:lnTo>
                <a:lnTo>
                  <a:pt x="1113" y="361"/>
                </a:lnTo>
                <a:lnTo>
                  <a:pt x="1109" y="354"/>
                </a:lnTo>
                <a:lnTo>
                  <a:pt x="1109" y="350"/>
                </a:lnTo>
                <a:lnTo>
                  <a:pt x="1111" y="346"/>
                </a:lnTo>
                <a:lnTo>
                  <a:pt x="1112" y="343"/>
                </a:lnTo>
                <a:lnTo>
                  <a:pt x="1115" y="340"/>
                </a:lnTo>
                <a:lnTo>
                  <a:pt x="1123" y="333"/>
                </a:lnTo>
                <a:lnTo>
                  <a:pt x="1131" y="327"/>
                </a:lnTo>
                <a:lnTo>
                  <a:pt x="1133" y="325"/>
                </a:lnTo>
                <a:lnTo>
                  <a:pt x="1137" y="323"/>
                </a:lnTo>
                <a:lnTo>
                  <a:pt x="1139" y="321"/>
                </a:lnTo>
                <a:lnTo>
                  <a:pt x="1140" y="320"/>
                </a:lnTo>
                <a:lnTo>
                  <a:pt x="1140" y="318"/>
                </a:lnTo>
                <a:lnTo>
                  <a:pt x="1141" y="316"/>
                </a:lnTo>
                <a:lnTo>
                  <a:pt x="1139" y="317"/>
                </a:lnTo>
                <a:lnTo>
                  <a:pt x="1138" y="317"/>
                </a:lnTo>
                <a:lnTo>
                  <a:pt x="1137" y="317"/>
                </a:lnTo>
                <a:lnTo>
                  <a:pt x="1136" y="316"/>
                </a:lnTo>
                <a:lnTo>
                  <a:pt x="1133" y="313"/>
                </a:lnTo>
                <a:lnTo>
                  <a:pt x="1133" y="310"/>
                </a:lnTo>
                <a:lnTo>
                  <a:pt x="1137" y="307"/>
                </a:lnTo>
                <a:lnTo>
                  <a:pt x="1141" y="304"/>
                </a:lnTo>
                <a:lnTo>
                  <a:pt x="1148" y="302"/>
                </a:lnTo>
                <a:lnTo>
                  <a:pt x="1154" y="302"/>
                </a:lnTo>
                <a:lnTo>
                  <a:pt x="1156" y="301"/>
                </a:lnTo>
                <a:lnTo>
                  <a:pt x="1158" y="300"/>
                </a:lnTo>
                <a:lnTo>
                  <a:pt x="1160" y="300"/>
                </a:lnTo>
                <a:lnTo>
                  <a:pt x="1162" y="302"/>
                </a:lnTo>
                <a:lnTo>
                  <a:pt x="1160" y="303"/>
                </a:lnTo>
                <a:lnTo>
                  <a:pt x="1156" y="303"/>
                </a:lnTo>
                <a:lnTo>
                  <a:pt x="1157" y="304"/>
                </a:lnTo>
                <a:lnTo>
                  <a:pt x="1156" y="305"/>
                </a:lnTo>
                <a:lnTo>
                  <a:pt x="1156" y="307"/>
                </a:lnTo>
                <a:lnTo>
                  <a:pt x="1155" y="308"/>
                </a:lnTo>
                <a:lnTo>
                  <a:pt x="1152" y="309"/>
                </a:lnTo>
                <a:lnTo>
                  <a:pt x="1148" y="310"/>
                </a:lnTo>
                <a:lnTo>
                  <a:pt x="1145" y="312"/>
                </a:lnTo>
                <a:lnTo>
                  <a:pt x="1142" y="313"/>
                </a:lnTo>
                <a:lnTo>
                  <a:pt x="1141" y="316"/>
                </a:lnTo>
                <a:lnTo>
                  <a:pt x="1141" y="319"/>
                </a:lnTo>
                <a:lnTo>
                  <a:pt x="1148" y="316"/>
                </a:lnTo>
                <a:lnTo>
                  <a:pt x="1155" y="312"/>
                </a:lnTo>
                <a:lnTo>
                  <a:pt x="1157" y="311"/>
                </a:lnTo>
                <a:lnTo>
                  <a:pt x="1160" y="309"/>
                </a:lnTo>
                <a:lnTo>
                  <a:pt x="1161" y="307"/>
                </a:lnTo>
                <a:lnTo>
                  <a:pt x="1162" y="305"/>
                </a:lnTo>
                <a:lnTo>
                  <a:pt x="1163" y="303"/>
                </a:lnTo>
                <a:lnTo>
                  <a:pt x="1165" y="303"/>
                </a:lnTo>
                <a:lnTo>
                  <a:pt x="1168" y="300"/>
                </a:lnTo>
                <a:lnTo>
                  <a:pt x="1171" y="298"/>
                </a:lnTo>
                <a:lnTo>
                  <a:pt x="1171" y="296"/>
                </a:lnTo>
                <a:lnTo>
                  <a:pt x="1172" y="296"/>
                </a:lnTo>
                <a:lnTo>
                  <a:pt x="1173" y="296"/>
                </a:lnTo>
                <a:lnTo>
                  <a:pt x="1174" y="296"/>
                </a:lnTo>
                <a:lnTo>
                  <a:pt x="1177" y="294"/>
                </a:lnTo>
                <a:lnTo>
                  <a:pt x="1178" y="292"/>
                </a:lnTo>
                <a:lnTo>
                  <a:pt x="1178" y="288"/>
                </a:lnTo>
                <a:lnTo>
                  <a:pt x="1175" y="286"/>
                </a:lnTo>
                <a:lnTo>
                  <a:pt x="1186" y="282"/>
                </a:lnTo>
                <a:lnTo>
                  <a:pt x="1195" y="277"/>
                </a:lnTo>
                <a:lnTo>
                  <a:pt x="1206" y="275"/>
                </a:lnTo>
                <a:lnTo>
                  <a:pt x="1216" y="274"/>
                </a:lnTo>
                <a:lnTo>
                  <a:pt x="1214" y="271"/>
                </a:lnTo>
                <a:lnTo>
                  <a:pt x="1211" y="270"/>
                </a:lnTo>
                <a:lnTo>
                  <a:pt x="1210" y="269"/>
                </a:lnTo>
                <a:lnTo>
                  <a:pt x="1210" y="269"/>
                </a:lnTo>
                <a:lnTo>
                  <a:pt x="1210" y="268"/>
                </a:lnTo>
                <a:lnTo>
                  <a:pt x="1210" y="267"/>
                </a:lnTo>
                <a:lnTo>
                  <a:pt x="1214" y="262"/>
                </a:lnTo>
                <a:lnTo>
                  <a:pt x="1220" y="258"/>
                </a:lnTo>
                <a:lnTo>
                  <a:pt x="1224" y="254"/>
                </a:lnTo>
                <a:lnTo>
                  <a:pt x="1230" y="251"/>
                </a:lnTo>
                <a:lnTo>
                  <a:pt x="1237" y="251"/>
                </a:lnTo>
                <a:lnTo>
                  <a:pt x="1243" y="250"/>
                </a:lnTo>
                <a:lnTo>
                  <a:pt x="1243" y="246"/>
                </a:lnTo>
                <a:lnTo>
                  <a:pt x="1243" y="243"/>
                </a:lnTo>
                <a:lnTo>
                  <a:pt x="1244" y="241"/>
                </a:lnTo>
                <a:lnTo>
                  <a:pt x="1246" y="237"/>
                </a:lnTo>
                <a:lnTo>
                  <a:pt x="1251" y="233"/>
                </a:lnTo>
                <a:lnTo>
                  <a:pt x="1255" y="228"/>
                </a:lnTo>
                <a:lnTo>
                  <a:pt x="1257" y="225"/>
                </a:lnTo>
                <a:lnTo>
                  <a:pt x="1260" y="222"/>
                </a:lnTo>
                <a:lnTo>
                  <a:pt x="1263" y="221"/>
                </a:lnTo>
                <a:lnTo>
                  <a:pt x="1265" y="221"/>
                </a:lnTo>
                <a:lnTo>
                  <a:pt x="1272" y="220"/>
                </a:lnTo>
                <a:lnTo>
                  <a:pt x="1279" y="218"/>
                </a:lnTo>
                <a:lnTo>
                  <a:pt x="1273" y="217"/>
                </a:lnTo>
                <a:lnTo>
                  <a:pt x="1269" y="215"/>
                </a:lnTo>
                <a:lnTo>
                  <a:pt x="1265" y="210"/>
                </a:lnTo>
                <a:lnTo>
                  <a:pt x="1262" y="205"/>
                </a:lnTo>
                <a:lnTo>
                  <a:pt x="1261" y="203"/>
                </a:lnTo>
                <a:lnTo>
                  <a:pt x="1261" y="202"/>
                </a:lnTo>
                <a:lnTo>
                  <a:pt x="1262" y="201"/>
                </a:lnTo>
                <a:lnTo>
                  <a:pt x="1264" y="200"/>
                </a:lnTo>
                <a:lnTo>
                  <a:pt x="1268" y="200"/>
                </a:lnTo>
                <a:lnTo>
                  <a:pt x="1272" y="200"/>
                </a:lnTo>
                <a:lnTo>
                  <a:pt x="1277" y="199"/>
                </a:lnTo>
                <a:lnTo>
                  <a:pt x="1281" y="197"/>
                </a:lnTo>
                <a:lnTo>
                  <a:pt x="1282" y="197"/>
                </a:lnTo>
                <a:lnTo>
                  <a:pt x="1285" y="199"/>
                </a:lnTo>
                <a:lnTo>
                  <a:pt x="1286" y="196"/>
                </a:lnTo>
                <a:lnTo>
                  <a:pt x="1287" y="194"/>
                </a:lnTo>
                <a:lnTo>
                  <a:pt x="1286" y="192"/>
                </a:lnTo>
                <a:lnTo>
                  <a:pt x="1285" y="190"/>
                </a:lnTo>
                <a:lnTo>
                  <a:pt x="1282" y="188"/>
                </a:lnTo>
                <a:lnTo>
                  <a:pt x="1279" y="187"/>
                </a:lnTo>
                <a:lnTo>
                  <a:pt x="1274" y="187"/>
                </a:lnTo>
                <a:lnTo>
                  <a:pt x="1272" y="187"/>
                </a:lnTo>
                <a:lnTo>
                  <a:pt x="1264" y="185"/>
                </a:lnTo>
                <a:lnTo>
                  <a:pt x="1256" y="182"/>
                </a:lnTo>
                <a:lnTo>
                  <a:pt x="1254" y="180"/>
                </a:lnTo>
                <a:lnTo>
                  <a:pt x="1252" y="180"/>
                </a:lnTo>
                <a:lnTo>
                  <a:pt x="1251" y="182"/>
                </a:lnTo>
                <a:lnTo>
                  <a:pt x="1249" y="184"/>
                </a:lnTo>
                <a:lnTo>
                  <a:pt x="1244" y="182"/>
                </a:lnTo>
                <a:lnTo>
                  <a:pt x="1238" y="182"/>
                </a:lnTo>
                <a:lnTo>
                  <a:pt x="1231" y="182"/>
                </a:lnTo>
                <a:lnTo>
                  <a:pt x="1226" y="183"/>
                </a:lnTo>
                <a:lnTo>
                  <a:pt x="1222" y="183"/>
                </a:lnTo>
                <a:lnTo>
                  <a:pt x="1221" y="183"/>
                </a:lnTo>
                <a:lnTo>
                  <a:pt x="1221" y="180"/>
                </a:lnTo>
                <a:lnTo>
                  <a:pt x="1220" y="178"/>
                </a:lnTo>
                <a:lnTo>
                  <a:pt x="1219" y="176"/>
                </a:lnTo>
                <a:lnTo>
                  <a:pt x="1215" y="175"/>
                </a:lnTo>
                <a:lnTo>
                  <a:pt x="1212" y="175"/>
                </a:lnTo>
                <a:lnTo>
                  <a:pt x="1208" y="176"/>
                </a:lnTo>
                <a:lnTo>
                  <a:pt x="1203" y="176"/>
                </a:lnTo>
                <a:lnTo>
                  <a:pt x="1197" y="178"/>
                </a:lnTo>
                <a:lnTo>
                  <a:pt x="1194" y="179"/>
                </a:lnTo>
                <a:lnTo>
                  <a:pt x="1190" y="179"/>
                </a:lnTo>
                <a:lnTo>
                  <a:pt x="1186" y="177"/>
                </a:lnTo>
                <a:lnTo>
                  <a:pt x="1180" y="174"/>
                </a:lnTo>
                <a:lnTo>
                  <a:pt x="1174" y="171"/>
                </a:lnTo>
                <a:lnTo>
                  <a:pt x="1169" y="169"/>
                </a:lnTo>
                <a:lnTo>
                  <a:pt x="1164" y="169"/>
                </a:lnTo>
                <a:lnTo>
                  <a:pt x="1157" y="171"/>
                </a:lnTo>
                <a:lnTo>
                  <a:pt x="1152" y="172"/>
                </a:lnTo>
                <a:lnTo>
                  <a:pt x="1145" y="172"/>
                </a:lnTo>
                <a:lnTo>
                  <a:pt x="1138" y="172"/>
                </a:lnTo>
                <a:lnTo>
                  <a:pt x="1131" y="171"/>
                </a:lnTo>
                <a:lnTo>
                  <a:pt x="1127" y="170"/>
                </a:lnTo>
                <a:lnTo>
                  <a:pt x="1121" y="170"/>
                </a:lnTo>
                <a:lnTo>
                  <a:pt x="1115" y="170"/>
                </a:lnTo>
                <a:lnTo>
                  <a:pt x="1111" y="171"/>
                </a:lnTo>
                <a:lnTo>
                  <a:pt x="1106" y="174"/>
                </a:lnTo>
                <a:lnTo>
                  <a:pt x="1101" y="177"/>
                </a:lnTo>
                <a:lnTo>
                  <a:pt x="1097" y="179"/>
                </a:lnTo>
                <a:lnTo>
                  <a:pt x="1092" y="179"/>
                </a:lnTo>
                <a:lnTo>
                  <a:pt x="1091" y="177"/>
                </a:lnTo>
                <a:lnTo>
                  <a:pt x="1090" y="176"/>
                </a:lnTo>
                <a:lnTo>
                  <a:pt x="1089" y="176"/>
                </a:lnTo>
                <a:lnTo>
                  <a:pt x="1088" y="176"/>
                </a:lnTo>
                <a:lnTo>
                  <a:pt x="1084" y="177"/>
                </a:lnTo>
                <a:lnTo>
                  <a:pt x="1082" y="178"/>
                </a:lnTo>
                <a:lnTo>
                  <a:pt x="1079" y="178"/>
                </a:lnTo>
                <a:lnTo>
                  <a:pt x="1076" y="179"/>
                </a:lnTo>
                <a:lnTo>
                  <a:pt x="1075" y="178"/>
                </a:lnTo>
                <a:lnTo>
                  <a:pt x="1073" y="177"/>
                </a:lnTo>
                <a:lnTo>
                  <a:pt x="1067" y="175"/>
                </a:lnTo>
                <a:lnTo>
                  <a:pt x="1062" y="174"/>
                </a:lnTo>
                <a:lnTo>
                  <a:pt x="1057" y="174"/>
                </a:lnTo>
                <a:lnTo>
                  <a:pt x="1053" y="172"/>
                </a:lnTo>
                <a:lnTo>
                  <a:pt x="1050" y="171"/>
                </a:lnTo>
                <a:lnTo>
                  <a:pt x="1048" y="171"/>
                </a:lnTo>
                <a:lnTo>
                  <a:pt x="1047" y="171"/>
                </a:lnTo>
                <a:lnTo>
                  <a:pt x="1047" y="172"/>
                </a:lnTo>
                <a:lnTo>
                  <a:pt x="1045" y="172"/>
                </a:lnTo>
                <a:lnTo>
                  <a:pt x="1043" y="171"/>
                </a:lnTo>
                <a:lnTo>
                  <a:pt x="1043" y="171"/>
                </a:lnTo>
                <a:lnTo>
                  <a:pt x="1043" y="169"/>
                </a:lnTo>
                <a:lnTo>
                  <a:pt x="1046" y="167"/>
                </a:lnTo>
                <a:lnTo>
                  <a:pt x="1049" y="166"/>
                </a:lnTo>
                <a:lnTo>
                  <a:pt x="1054" y="166"/>
                </a:lnTo>
                <a:lnTo>
                  <a:pt x="1057" y="166"/>
                </a:lnTo>
                <a:lnTo>
                  <a:pt x="1061" y="163"/>
                </a:lnTo>
                <a:lnTo>
                  <a:pt x="1065" y="161"/>
                </a:lnTo>
                <a:lnTo>
                  <a:pt x="1073" y="166"/>
                </a:lnTo>
                <a:lnTo>
                  <a:pt x="1080" y="168"/>
                </a:lnTo>
                <a:lnTo>
                  <a:pt x="1082" y="166"/>
                </a:lnTo>
                <a:lnTo>
                  <a:pt x="1084" y="162"/>
                </a:lnTo>
                <a:lnTo>
                  <a:pt x="1086" y="159"/>
                </a:lnTo>
                <a:lnTo>
                  <a:pt x="1084" y="157"/>
                </a:lnTo>
                <a:lnTo>
                  <a:pt x="1081" y="154"/>
                </a:lnTo>
                <a:lnTo>
                  <a:pt x="1075" y="154"/>
                </a:lnTo>
                <a:lnTo>
                  <a:pt x="1068" y="155"/>
                </a:lnTo>
                <a:lnTo>
                  <a:pt x="1065" y="157"/>
                </a:lnTo>
                <a:lnTo>
                  <a:pt x="1063" y="157"/>
                </a:lnTo>
                <a:lnTo>
                  <a:pt x="1061" y="157"/>
                </a:lnTo>
                <a:lnTo>
                  <a:pt x="1059" y="155"/>
                </a:lnTo>
                <a:lnTo>
                  <a:pt x="1059" y="153"/>
                </a:lnTo>
                <a:lnTo>
                  <a:pt x="1065" y="150"/>
                </a:lnTo>
                <a:lnTo>
                  <a:pt x="1070" y="147"/>
                </a:lnTo>
                <a:lnTo>
                  <a:pt x="1083" y="142"/>
                </a:lnTo>
                <a:lnTo>
                  <a:pt x="1097" y="136"/>
                </a:lnTo>
                <a:lnTo>
                  <a:pt x="1111" y="133"/>
                </a:lnTo>
                <a:lnTo>
                  <a:pt x="1125" y="130"/>
                </a:lnTo>
                <a:lnTo>
                  <a:pt x="1132" y="128"/>
                </a:lnTo>
                <a:lnTo>
                  <a:pt x="1139" y="126"/>
                </a:lnTo>
                <a:lnTo>
                  <a:pt x="1146" y="124"/>
                </a:lnTo>
                <a:lnTo>
                  <a:pt x="1153" y="119"/>
                </a:lnTo>
                <a:lnTo>
                  <a:pt x="1145" y="120"/>
                </a:lnTo>
                <a:lnTo>
                  <a:pt x="1137" y="119"/>
                </a:lnTo>
                <a:lnTo>
                  <a:pt x="1135" y="113"/>
                </a:lnTo>
                <a:lnTo>
                  <a:pt x="1130" y="110"/>
                </a:lnTo>
                <a:lnTo>
                  <a:pt x="1124" y="110"/>
                </a:lnTo>
                <a:lnTo>
                  <a:pt x="1119" y="110"/>
                </a:lnTo>
                <a:lnTo>
                  <a:pt x="1113" y="110"/>
                </a:lnTo>
                <a:lnTo>
                  <a:pt x="1107" y="110"/>
                </a:lnTo>
                <a:lnTo>
                  <a:pt x="1101" y="108"/>
                </a:lnTo>
                <a:lnTo>
                  <a:pt x="1096" y="105"/>
                </a:lnTo>
                <a:lnTo>
                  <a:pt x="1112" y="102"/>
                </a:lnTo>
                <a:lnTo>
                  <a:pt x="1128" y="96"/>
                </a:lnTo>
                <a:lnTo>
                  <a:pt x="1142" y="92"/>
                </a:lnTo>
                <a:lnTo>
                  <a:pt x="1157" y="87"/>
                </a:lnTo>
                <a:lnTo>
                  <a:pt x="1150" y="87"/>
                </a:lnTo>
                <a:lnTo>
                  <a:pt x="1144" y="86"/>
                </a:lnTo>
                <a:lnTo>
                  <a:pt x="1146" y="83"/>
                </a:lnTo>
                <a:lnTo>
                  <a:pt x="1148" y="80"/>
                </a:lnTo>
                <a:lnTo>
                  <a:pt x="1152" y="78"/>
                </a:lnTo>
                <a:lnTo>
                  <a:pt x="1155" y="78"/>
                </a:lnTo>
                <a:lnTo>
                  <a:pt x="1158" y="77"/>
                </a:lnTo>
                <a:lnTo>
                  <a:pt x="1162" y="76"/>
                </a:lnTo>
                <a:lnTo>
                  <a:pt x="1165" y="74"/>
                </a:lnTo>
                <a:lnTo>
                  <a:pt x="1168" y="71"/>
                </a:lnTo>
                <a:lnTo>
                  <a:pt x="1164" y="70"/>
                </a:lnTo>
                <a:lnTo>
                  <a:pt x="1161" y="69"/>
                </a:lnTo>
                <a:lnTo>
                  <a:pt x="1158" y="69"/>
                </a:lnTo>
                <a:lnTo>
                  <a:pt x="1158" y="68"/>
                </a:lnTo>
                <a:lnTo>
                  <a:pt x="1158" y="67"/>
                </a:lnTo>
                <a:lnTo>
                  <a:pt x="1160" y="64"/>
                </a:lnTo>
                <a:lnTo>
                  <a:pt x="1163" y="63"/>
                </a:lnTo>
                <a:lnTo>
                  <a:pt x="1166" y="63"/>
                </a:lnTo>
                <a:lnTo>
                  <a:pt x="1173" y="62"/>
                </a:lnTo>
                <a:lnTo>
                  <a:pt x="1180" y="59"/>
                </a:lnTo>
                <a:lnTo>
                  <a:pt x="1175" y="56"/>
                </a:lnTo>
                <a:lnTo>
                  <a:pt x="1170" y="55"/>
                </a:lnTo>
                <a:lnTo>
                  <a:pt x="1165" y="54"/>
                </a:lnTo>
                <a:lnTo>
                  <a:pt x="1160" y="55"/>
                </a:lnTo>
                <a:lnTo>
                  <a:pt x="1149" y="56"/>
                </a:lnTo>
                <a:lnTo>
                  <a:pt x="1139" y="58"/>
                </a:lnTo>
                <a:lnTo>
                  <a:pt x="1135" y="58"/>
                </a:lnTo>
                <a:lnTo>
                  <a:pt x="1130" y="56"/>
                </a:lnTo>
                <a:lnTo>
                  <a:pt x="1124" y="54"/>
                </a:lnTo>
                <a:lnTo>
                  <a:pt x="1120" y="52"/>
                </a:lnTo>
                <a:lnTo>
                  <a:pt x="1116" y="54"/>
                </a:lnTo>
                <a:lnTo>
                  <a:pt x="1112" y="58"/>
                </a:lnTo>
                <a:lnTo>
                  <a:pt x="1109" y="56"/>
                </a:lnTo>
                <a:lnTo>
                  <a:pt x="1108" y="55"/>
                </a:lnTo>
                <a:lnTo>
                  <a:pt x="1108" y="53"/>
                </a:lnTo>
                <a:lnTo>
                  <a:pt x="1108" y="51"/>
                </a:lnTo>
                <a:lnTo>
                  <a:pt x="1107" y="49"/>
                </a:lnTo>
                <a:lnTo>
                  <a:pt x="1105" y="47"/>
                </a:lnTo>
                <a:lnTo>
                  <a:pt x="1107" y="45"/>
                </a:lnTo>
                <a:lnTo>
                  <a:pt x="1111" y="44"/>
                </a:lnTo>
                <a:lnTo>
                  <a:pt x="1115" y="43"/>
                </a:lnTo>
                <a:lnTo>
                  <a:pt x="1119" y="41"/>
                </a:lnTo>
                <a:lnTo>
                  <a:pt x="1123" y="38"/>
                </a:lnTo>
                <a:lnTo>
                  <a:pt x="1127" y="35"/>
                </a:lnTo>
                <a:lnTo>
                  <a:pt x="1133" y="33"/>
                </a:lnTo>
                <a:lnTo>
                  <a:pt x="1140" y="29"/>
                </a:lnTo>
                <a:lnTo>
                  <a:pt x="1133" y="29"/>
                </a:lnTo>
                <a:lnTo>
                  <a:pt x="1127" y="29"/>
                </a:lnTo>
                <a:lnTo>
                  <a:pt x="1120" y="29"/>
                </a:lnTo>
                <a:lnTo>
                  <a:pt x="1114" y="31"/>
                </a:lnTo>
                <a:lnTo>
                  <a:pt x="1107" y="33"/>
                </a:lnTo>
                <a:lnTo>
                  <a:pt x="1100" y="34"/>
                </a:lnTo>
                <a:lnTo>
                  <a:pt x="1095" y="33"/>
                </a:lnTo>
                <a:lnTo>
                  <a:pt x="1088" y="31"/>
                </a:lnTo>
                <a:lnTo>
                  <a:pt x="1073" y="33"/>
                </a:lnTo>
                <a:lnTo>
                  <a:pt x="1059" y="35"/>
                </a:lnTo>
                <a:lnTo>
                  <a:pt x="1045" y="36"/>
                </a:lnTo>
                <a:lnTo>
                  <a:pt x="1031" y="37"/>
                </a:lnTo>
                <a:lnTo>
                  <a:pt x="1017" y="39"/>
                </a:lnTo>
                <a:lnTo>
                  <a:pt x="1004" y="38"/>
                </a:lnTo>
                <a:lnTo>
                  <a:pt x="989" y="41"/>
                </a:lnTo>
                <a:lnTo>
                  <a:pt x="974" y="42"/>
                </a:lnTo>
                <a:lnTo>
                  <a:pt x="960" y="44"/>
                </a:lnTo>
                <a:lnTo>
                  <a:pt x="946" y="45"/>
                </a:lnTo>
                <a:lnTo>
                  <a:pt x="941" y="45"/>
                </a:lnTo>
                <a:lnTo>
                  <a:pt x="935" y="45"/>
                </a:lnTo>
                <a:lnTo>
                  <a:pt x="932" y="45"/>
                </a:lnTo>
                <a:lnTo>
                  <a:pt x="930" y="44"/>
                </a:lnTo>
                <a:lnTo>
                  <a:pt x="927" y="43"/>
                </a:lnTo>
                <a:lnTo>
                  <a:pt x="926" y="41"/>
                </a:lnTo>
                <a:lnTo>
                  <a:pt x="934" y="41"/>
                </a:lnTo>
                <a:lnTo>
                  <a:pt x="943" y="38"/>
                </a:lnTo>
                <a:lnTo>
                  <a:pt x="954" y="36"/>
                </a:lnTo>
                <a:lnTo>
                  <a:pt x="963" y="33"/>
                </a:lnTo>
                <a:lnTo>
                  <a:pt x="973" y="30"/>
                </a:lnTo>
                <a:lnTo>
                  <a:pt x="982" y="29"/>
                </a:lnTo>
                <a:lnTo>
                  <a:pt x="987" y="30"/>
                </a:lnTo>
                <a:lnTo>
                  <a:pt x="990" y="31"/>
                </a:lnTo>
                <a:lnTo>
                  <a:pt x="995" y="33"/>
                </a:lnTo>
                <a:lnTo>
                  <a:pt x="998" y="35"/>
                </a:lnTo>
                <a:lnTo>
                  <a:pt x="999" y="31"/>
                </a:lnTo>
                <a:lnTo>
                  <a:pt x="1001" y="29"/>
                </a:lnTo>
                <a:lnTo>
                  <a:pt x="1005" y="27"/>
                </a:lnTo>
                <a:lnTo>
                  <a:pt x="1007" y="25"/>
                </a:lnTo>
                <a:lnTo>
                  <a:pt x="1010" y="24"/>
                </a:lnTo>
                <a:lnTo>
                  <a:pt x="1014" y="24"/>
                </a:lnTo>
                <a:lnTo>
                  <a:pt x="1017" y="24"/>
                </a:lnTo>
                <a:lnTo>
                  <a:pt x="1021" y="25"/>
                </a:lnTo>
                <a:lnTo>
                  <a:pt x="1016" y="28"/>
                </a:lnTo>
                <a:lnTo>
                  <a:pt x="1010" y="29"/>
                </a:lnTo>
                <a:lnTo>
                  <a:pt x="1013" y="33"/>
                </a:lnTo>
                <a:lnTo>
                  <a:pt x="1016" y="34"/>
                </a:lnTo>
                <a:lnTo>
                  <a:pt x="1018" y="34"/>
                </a:lnTo>
                <a:lnTo>
                  <a:pt x="1022" y="33"/>
                </a:lnTo>
                <a:lnTo>
                  <a:pt x="1025" y="30"/>
                </a:lnTo>
                <a:lnTo>
                  <a:pt x="1029" y="29"/>
                </a:lnTo>
                <a:lnTo>
                  <a:pt x="1033" y="29"/>
                </a:lnTo>
                <a:lnTo>
                  <a:pt x="1037" y="29"/>
                </a:lnTo>
                <a:lnTo>
                  <a:pt x="1046" y="28"/>
                </a:lnTo>
                <a:lnTo>
                  <a:pt x="1055" y="26"/>
                </a:lnTo>
                <a:lnTo>
                  <a:pt x="1064" y="25"/>
                </a:lnTo>
                <a:lnTo>
                  <a:pt x="1073" y="25"/>
                </a:lnTo>
                <a:lnTo>
                  <a:pt x="1082" y="25"/>
                </a:lnTo>
                <a:lnTo>
                  <a:pt x="1091" y="24"/>
                </a:lnTo>
                <a:lnTo>
                  <a:pt x="1101" y="24"/>
                </a:lnTo>
                <a:lnTo>
                  <a:pt x="1111" y="22"/>
                </a:lnTo>
                <a:lnTo>
                  <a:pt x="1113" y="21"/>
                </a:lnTo>
                <a:lnTo>
                  <a:pt x="1115" y="21"/>
                </a:lnTo>
                <a:lnTo>
                  <a:pt x="1116" y="20"/>
                </a:lnTo>
                <a:lnTo>
                  <a:pt x="1116" y="18"/>
                </a:lnTo>
                <a:lnTo>
                  <a:pt x="1115" y="16"/>
                </a:lnTo>
                <a:lnTo>
                  <a:pt x="1115" y="11"/>
                </a:lnTo>
                <a:lnTo>
                  <a:pt x="1116" y="8"/>
                </a:lnTo>
                <a:lnTo>
                  <a:pt x="1117" y="3"/>
                </a:lnTo>
                <a:lnTo>
                  <a:pt x="1116" y="2"/>
                </a:lnTo>
                <a:lnTo>
                  <a:pt x="1114" y="1"/>
                </a:lnTo>
                <a:lnTo>
                  <a:pt x="1113" y="1"/>
                </a:lnTo>
                <a:lnTo>
                  <a:pt x="1111" y="1"/>
                </a:lnTo>
                <a:lnTo>
                  <a:pt x="1107" y="2"/>
                </a:lnTo>
                <a:lnTo>
                  <a:pt x="1104" y="3"/>
                </a:lnTo>
                <a:lnTo>
                  <a:pt x="1097" y="3"/>
                </a:lnTo>
                <a:lnTo>
                  <a:pt x="1089" y="4"/>
                </a:lnTo>
                <a:lnTo>
                  <a:pt x="1081" y="6"/>
                </a:lnTo>
                <a:lnTo>
                  <a:pt x="1072" y="8"/>
                </a:lnTo>
                <a:lnTo>
                  <a:pt x="1065" y="9"/>
                </a:lnTo>
                <a:lnTo>
                  <a:pt x="1057" y="9"/>
                </a:lnTo>
                <a:lnTo>
                  <a:pt x="1049" y="9"/>
                </a:lnTo>
                <a:lnTo>
                  <a:pt x="1042" y="8"/>
                </a:lnTo>
                <a:lnTo>
                  <a:pt x="1040" y="6"/>
                </a:lnTo>
                <a:lnTo>
                  <a:pt x="1039" y="5"/>
                </a:lnTo>
                <a:lnTo>
                  <a:pt x="1039" y="4"/>
                </a:lnTo>
                <a:lnTo>
                  <a:pt x="1040" y="3"/>
                </a:lnTo>
                <a:lnTo>
                  <a:pt x="1045" y="2"/>
                </a:lnTo>
                <a:lnTo>
                  <a:pt x="1048" y="1"/>
                </a:lnTo>
                <a:lnTo>
                  <a:pt x="1039" y="1"/>
                </a:lnTo>
                <a:lnTo>
                  <a:pt x="1030" y="1"/>
                </a:lnTo>
                <a:lnTo>
                  <a:pt x="1020" y="3"/>
                </a:lnTo>
                <a:lnTo>
                  <a:pt x="1010" y="3"/>
                </a:lnTo>
                <a:lnTo>
                  <a:pt x="1001" y="3"/>
                </a:lnTo>
                <a:lnTo>
                  <a:pt x="992" y="2"/>
                </a:lnTo>
                <a:lnTo>
                  <a:pt x="982" y="3"/>
                </a:lnTo>
                <a:lnTo>
                  <a:pt x="972" y="4"/>
                </a:lnTo>
                <a:lnTo>
                  <a:pt x="963" y="4"/>
                </a:lnTo>
                <a:lnTo>
                  <a:pt x="954" y="2"/>
                </a:lnTo>
                <a:lnTo>
                  <a:pt x="944" y="1"/>
                </a:lnTo>
                <a:lnTo>
                  <a:pt x="935" y="0"/>
                </a:lnTo>
                <a:lnTo>
                  <a:pt x="925" y="1"/>
                </a:lnTo>
                <a:lnTo>
                  <a:pt x="916" y="2"/>
                </a:lnTo>
                <a:lnTo>
                  <a:pt x="906" y="4"/>
                </a:lnTo>
                <a:lnTo>
                  <a:pt x="897" y="5"/>
                </a:lnTo>
                <a:lnTo>
                  <a:pt x="875" y="8"/>
                </a:lnTo>
                <a:lnTo>
                  <a:pt x="855" y="10"/>
                </a:lnTo>
                <a:lnTo>
                  <a:pt x="834" y="11"/>
                </a:lnTo>
                <a:lnTo>
                  <a:pt x="814" y="12"/>
                </a:lnTo>
                <a:lnTo>
                  <a:pt x="804" y="12"/>
                </a:lnTo>
                <a:lnTo>
                  <a:pt x="795" y="12"/>
                </a:lnTo>
                <a:lnTo>
                  <a:pt x="791" y="12"/>
                </a:lnTo>
                <a:lnTo>
                  <a:pt x="785" y="12"/>
                </a:lnTo>
                <a:lnTo>
                  <a:pt x="784" y="11"/>
                </a:lnTo>
                <a:lnTo>
                  <a:pt x="784" y="9"/>
                </a:lnTo>
                <a:lnTo>
                  <a:pt x="785" y="9"/>
                </a:lnTo>
                <a:lnTo>
                  <a:pt x="785" y="8"/>
                </a:lnTo>
                <a:lnTo>
                  <a:pt x="785" y="6"/>
                </a:lnTo>
                <a:lnTo>
                  <a:pt x="783" y="6"/>
                </a:lnTo>
                <a:lnTo>
                  <a:pt x="782" y="5"/>
                </a:lnTo>
                <a:lnTo>
                  <a:pt x="781" y="6"/>
                </a:lnTo>
                <a:lnTo>
                  <a:pt x="781" y="8"/>
                </a:lnTo>
                <a:lnTo>
                  <a:pt x="779" y="9"/>
                </a:lnTo>
                <a:lnTo>
                  <a:pt x="779" y="11"/>
                </a:lnTo>
                <a:lnTo>
                  <a:pt x="778" y="12"/>
                </a:lnTo>
                <a:lnTo>
                  <a:pt x="774" y="13"/>
                </a:lnTo>
                <a:lnTo>
                  <a:pt x="768" y="12"/>
                </a:lnTo>
                <a:lnTo>
                  <a:pt x="766" y="13"/>
                </a:lnTo>
                <a:lnTo>
                  <a:pt x="763" y="14"/>
                </a:lnTo>
                <a:lnTo>
                  <a:pt x="759" y="16"/>
                </a:lnTo>
                <a:lnTo>
                  <a:pt x="754" y="14"/>
                </a:lnTo>
                <a:lnTo>
                  <a:pt x="749" y="17"/>
                </a:lnTo>
                <a:lnTo>
                  <a:pt x="743" y="18"/>
                </a:lnTo>
                <a:lnTo>
                  <a:pt x="740" y="18"/>
                </a:lnTo>
                <a:lnTo>
                  <a:pt x="737" y="17"/>
                </a:lnTo>
                <a:lnTo>
                  <a:pt x="737" y="14"/>
                </a:lnTo>
                <a:lnTo>
                  <a:pt x="737" y="12"/>
                </a:lnTo>
                <a:lnTo>
                  <a:pt x="732" y="16"/>
                </a:lnTo>
                <a:lnTo>
                  <a:pt x="726" y="18"/>
                </a:lnTo>
                <a:lnTo>
                  <a:pt x="720" y="18"/>
                </a:lnTo>
                <a:lnTo>
                  <a:pt x="713" y="17"/>
                </a:lnTo>
                <a:lnTo>
                  <a:pt x="711" y="17"/>
                </a:lnTo>
                <a:lnTo>
                  <a:pt x="709" y="18"/>
                </a:lnTo>
                <a:lnTo>
                  <a:pt x="708" y="19"/>
                </a:lnTo>
                <a:lnTo>
                  <a:pt x="704" y="19"/>
                </a:lnTo>
                <a:lnTo>
                  <a:pt x="701" y="18"/>
                </a:lnTo>
                <a:lnTo>
                  <a:pt x="697" y="17"/>
                </a:lnTo>
                <a:lnTo>
                  <a:pt x="694" y="18"/>
                </a:lnTo>
                <a:lnTo>
                  <a:pt x="692" y="19"/>
                </a:lnTo>
                <a:lnTo>
                  <a:pt x="684" y="19"/>
                </a:lnTo>
                <a:lnTo>
                  <a:pt x="677" y="19"/>
                </a:lnTo>
                <a:lnTo>
                  <a:pt x="670" y="19"/>
                </a:lnTo>
                <a:lnTo>
                  <a:pt x="664" y="18"/>
                </a:lnTo>
                <a:lnTo>
                  <a:pt x="659" y="19"/>
                </a:lnTo>
                <a:lnTo>
                  <a:pt x="653" y="19"/>
                </a:lnTo>
                <a:lnTo>
                  <a:pt x="651" y="18"/>
                </a:lnTo>
                <a:lnTo>
                  <a:pt x="647" y="18"/>
                </a:lnTo>
                <a:lnTo>
                  <a:pt x="645" y="20"/>
                </a:lnTo>
                <a:lnTo>
                  <a:pt x="644" y="24"/>
                </a:lnTo>
                <a:lnTo>
                  <a:pt x="641" y="19"/>
                </a:lnTo>
                <a:lnTo>
                  <a:pt x="635" y="18"/>
                </a:lnTo>
                <a:lnTo>
                  <a:pt x="634" y="18"/>
                </a:lnTo>
                <a:lnTo>
                  <a:pt x="631" y="18"/>
                </a:lnTo>
                <a:lnTo>
                  <a:pt x="630" y="19"/>
                </a:lnTo>
                <a:lnTo>
                  <a:pt x="629" y="21"/>
                </a:lnTo>
                <a:lnTo>
                  <a:pt x="631" y="24"/>
                </a:lnTo>
                <a:lnTo>
                  <a:pt x="633" y="26"/>
                </a:lnTo>
                <a:lnTo>
                  <a:pt x="619" y="24"/>
                </a:lnTo>
                <a:lnTo>
                  <a:pt x="604" y="24"/>
                </a:lnTo>
                <a:lnTo>
                  <a:pt x="598" y="24"/>
                </a:lnTo>
                <a:lnTo>
                  <a:pt x="593" y="24"/>
                </a:lnTo>
                <a:lnTo>
                  <a:pt x="588" y="25"/>
                </a:lnTo>
                <a:lnTo>
                  <a:pt x="585" y="26"/>
                </a:lnTo>
                <a:lnTo>
                  <a:pt x="580" y="26"/>
                </a:lnTo>
                <a:lnTo>
                  <a:pt x="576" y="22"/>
                </a:lnTo>
                <a:lnTo>
                  <a:pt x="576" y="22"/>
                </a:lnTo>
                <a:lnTo>
                  <a:pt x="575" y="21"/>
                </a:lnTo>
                <a:lnTo>
                  <a:pt x="570" y="21"/>
                </a:lnTo>
                <a:lnTo>
                  <a:pt x="568" y="22"/>
                </a:lnTo>
                <a:lnTo>
                  <a:pt x="552" y="24"/>
                </a:lnTo>
                <a:lnTo>
                  <a:pt x="537" y="24"/>
                </a:lnTo>
                <a:lnTo>
                  <a:pt x="522" y="24"/>
                </a:lnTo>
                <a:lnTo>
                  <a:pt x="509" y="24"/>
                </a:lnTo>
                <a:lnTo>
                  <a:pt x="494" y="24"/>
                </a:lnTo>
                <a:lnTo>
                  <a:pt x="479" y="22"/>
                </a:lnTo>
                <a:lnTo>
                  <a:pt x="465" y="20"/>
                </a:lnTo>
                <a:lnTo>
                  <a:pt x="452" y="18"/>
                </a:lnTo>
                <a:lnTo>
                  <a:pt x="437" y="17"/>
                </a:lnTo>
                <a:lnTo>
                  <a:pt x="423" y="18"/>
                </a:lnTo>
                <a:lnTo>
                  <a:pt x="424" y="20"/>
                </a:lnTo>
                <a:lnTo>
                  <a:pt x="428" y="21"/>
                </a:lnTo>
                <a:lnTo>
                  <a:pt x="430" y="22"/>
                </a:lnTo>
                <a:lnTo>
                  <a:pt x="433" y="24"/>
                </a:lnTo>
                <a:lnTo>
                  <a:pt x="436" y="25"/>
                </a:lnTo>
                <a:lnTo>
                  <a:pt x="438" y="26"/>
                </a:lnTo>
                <a:lnTo>
                  <a:pt x="440" y="28"/>
                </a:lnTo>
                <a:lnTo>
                  <a:pt x="441" y="31"/>
                </a:lnTo>
                <a:lnTo>
                  <a:pt x="445" y="30"/>
                </a:lnTo>
                <a:lnTo>
                  <a:pt x="449" y="29"/>
                </a:lnTo>
                <a:lnTo>
                  <a:pt x="453" y="29"/>
                </a:lnTo>
                <a:lnTo>
                  <a:pt x="454" y="28"/>
                </a:lnTo>
                <a:lnTo>
                  <a:pt x="455" y="29"/>
                </a:lnTo>
                <a:lnTo>
                  <a:pt x="457" y="30"/>
                </a:lnTo>
                <a:lnTo>
                  <a:pt x="460" y="31"/>
                </a:lnTo>
                <a:lnTo>
                  <a:pt x="461" y="31"/>
                </a:lnTo>
                <a:lnTo>
                  <a:pt x="462" y="31"/>
                </a:lnTo>
                <a:lnTo>
                  <a:pt x="462" y="30"/>
                </a:lnTo>
                <a:lnTo>
                  <a:pt x="463" y="27"/>
                </a:lnTo>
                <a:lnTo>
                  <a:pt x="463" y="24"/>
                </a:lnTo>
                <a:lnTo>
                  <a:pt x="464" y="28"/>
                </a:lnTo>
                <a:lnTo>
                  <a:pt x="466" y="31"/>
                </a:lnTo>
                <a:lnTo>
                  <a:pt x="473" y="31"/>
                </a:lnTo>
                <a:lnTo>
                  <a:pt x="480" y="31"/>
                </a:lnTo>
                <a:lnTo>
                  <a:pt x="486" y="31"/>
                </a:lnTo>
                <a:lnTo>
                  <a:pt x="491" y="30"/>
                </a:lnTo>
                <a:lnTo>
                  <a:pt x="489" y="31"/>
                </a:lnTo>
                <a:lnTo>
                  <a:pt x="488" y="31"/>
                </a:lnTo>
                <a:lnTo>
                  <a:pt x="488" y="33"/>
                </a:lnTo>
                <a:lnTo>
                  <a:pt x="488" y="35"/>
                </a:lnTo>
                <a:lnTo>
                  <a:pt x="488" y="38"/>
                </a:lnTo>
                <a:lnTo>
                  <a:pt x="488" y="43"/>
                </a:lnTo>
                <a:lnTo>
                  <a:pt x="488" y="45"/>
                </a:lnTo>
                <a:lnTo>
                  <a:pt x="488" y="47"/>
                </a:lnTo>
                <a:lnTo>
                  <a:pt x="488" y="50"/>
                </a:lnTo>
                <a:lnTo>
                  <a:pt x="491" y="51"/>
                </a:lnTo>
                <a:lnTo>
                  <a:pt x="489" y="52"/>
                </a:lnTo>
                <a:lnTo>
                  <a:pt x="486" y="52"/>
                </a:lnTo>
                <a:lnTo>
                  <a:pt x="483" y="51"/>
                </a:lnTo>
                <a:lnTo>
                  <a:pt x="483" y="49"/>
                </a:lnTo>
                <a:lnTo>
                  <a:pt x="482" y="46"/>
                </a:lnTo>
                <a:lnTo>
                  <a:pt x="482" y="45"/>
                </a:lnTo>
                <a:lnTo>
                  <a:pt x="483" y="42"/>
                </a:lnTo>
                <a:lnTo>
                  <a:pt x="485" y="39"/>
                </a:lnTo>
                <a:lnTo>
                  <a:pt x="483" y="37"/>
                </a:lnTo>
                <a:lnTo>
                  <a:pt x="481" y="36"/>
                </a:lnTo>
                <a:lnTo>
                  <a:pt x="478" y="35"/>
                </a:lnTo>
                <a:lnTo>
                  <a:pt x="474" y="35"/>
                </a:lnTo>
                <a:lnTo>
                  <a:pt x="466" y="36"/>
                </a:lnTo>
                <a:lnTo>
                  <a:pt x="462" y="37"/>
                </a:lnTo>
                <a:lnTo>
                  <a:pt x="445" y="36"/>
                </a:lnTo>
                <a:lnTo>
                  <a:pt x="428" y="33"/>
                </a:lnTo>
                <a:lnTo>
                  <a:pt x="420" y="33"/>
                </a:lnTo>
                <a:lnTo>
                  <a:pt x="413" y="34"/>
                </a:lnTo>
                <a:lnTo>
                  <a:pt x="408" y="35"/>
                </a:lnTo>
                <a:lnTo>
                  <a:pt x="406" y="35"/>
                </a:lnTo>
                <a:lnTo>
                  <a:pt x="403" y="34"/>
                </a:lnTo>
                <a:lnTo>
                  <a:pt x="400" y="31"/>
                </a:lnTo>
                <a:lnTo>
                  <a:pt x="399" y="34"/>
                </a:lnTo>
                <a:lnTo>
                  <a:pt x="397" y="35"/>
                </a:lnTo>
                <a:lnTo>
                  <a:pt x="396" y="35"/>
                </a:lnTo>
                <a:lnTo>
                  <a:pt x="395" y="34"/>
                </a:lnTo>
                <a:lnTo>
                  <a:pt x="391" y="33"/>
                </a:lnTo>
                <a:lnTo>
                  <a:pt x="387" y="31"/>
                </a:lnTo>
                <a:lnTo>
                  <a:pt x="383" y="31"/>
                </a:lnTo>
                <a:lnTo>
                  <a:pt x="381" y="33"/>
                </a:lnTo>
                <a:lnTo>
                  <a:pt x="383" y="35"/>
                </a:lnTo>
                <a:lnTo>
                  <a:pt x="389" y="36"/>
                </a:lnTo>
                <a:lnTo>
                  <a:pt x="391" y="39"/>
                </a:lnTo>
                <a:lnTo>
                  <a:pt x="396" y="42"/>
                </a:lnTo>
                <a:lnTo>
                  <a:pt x="402" y="39"/>
                </a:lnTo>
                <a:lnTo>
                  <a:pt x="407" y="38"/>
                </a:lnTo>
                <a:lnTo>
                  <a:pt x="412" y="39"/>
                </a:lnTo>
                <a:lnTo>
                  <a:pt x="415" y="43"/>
                </a:lnTo>
                <a:lnTo>
                  <a:pt x="417" y="44"/>
                </a:lnTo>
                <a:lnTo>
                  <a:pt x="419" y="44"/>
                </a:lnTo>
                <a:lnTo>
                  <a:pt x="420" y="43"/>
                </a:lnTo>
                <a:lnTo>
                  <a:pt x="422" y="41"/>
                </a:lnTo>
                <a:lnTo>
                  <a:pt x="420" y="42"/>
                </a:lnTo>
                <a:lnTo>
                  <a:pt x="420" y="43"/>
                </a:lnTo>
                <a:lnTo>
                  <a:pt x="421" y="42"/>
                </a:lnTo>
                <a:lnTo>
                  <a:pt x="422" y="41"/>
                </a:lnTo>
                <a:lnTo>
                  <a:pt x="425" y="41"/>
                </a:lnTo>
                <a:lnTo>
                  <a:pt x="428" y="42"/>
                </a:lnTo>
                <a:lnTo>
                  <a:pt x="435" y="43"/>
                </a:lnTo>
                <a:lnTo>
                  <a:pt x="439" y="44"/>
                </a:lnTo>
                <a:lnTo>
                  <a:pt x="444" y="44"/>
                </a:lnTo>
                <a:lnTo>
                  <a:pt x="448" y="45"/>
                </a:lnTo>
                <a:lnTo>
                  <a:pt x="450" y="47"/>
                </a:lnTo>
                <a:lnTo>
                  <a:pt x="455" y="49"/>
                </a:lnTo>
                <a:lnTo>
                  <a:pt x="457" y="47"/>
                </a:lnTo>
                <a:lnTo>
                  <a:pt x="461" y="47"/>
                </a:lnTo>
                <a:lnTo>
                  <a:pt x="462" y="47"/>
                </a:lnTo>
                <a:lnTo>
                  <a:pt x="463" y="46"/>
                </a:lnTo>
                <a:lnTo>
                  <a:pt x="464" y="45"/>
                </a:lnTo>
                <a:lnTo>
                  <a:pt x="465" y="44"/>
                </a:lnTo>
                <a:lnTo>
                  <a:pt x="468" y="44"/>
                </a:lnTo>
                <a:lnTo>
                  <a:pt x="469" y="44"/>
                </a:lnTo>
                <a:lnTo>
                  <a:pt x="469" y="45"/>
                </a:lnTo>
                <a:lnTo>
                  <a:pt x="471" y="46"/>
                </a:lnTo>
                <a:lnTo>
                  <a:pt x="473" y="49"/>
                </a:lnTo>
                <a:lnTo>
                  <a:pt x="476" y="52"/>
                </a:lnTo>
                <a:lnTo>
                  <a:pt x="469" y="52"/>
                </a:lnTo>
                <a:lnTo>
                  <a:pt x="463" y="53"/>
                </a:lnTo>
                <a:lnTo>
                  <a:pt x="458" y="54"/>
                </a:lnTo>
                <a:lnTo>
                  <a:pt x="456" y="53"/>
                </a:lnTo>
                <a:lnTo>
                  <a:pt x="453" y="55"/>
                </a:lnTo>
                <a:lnTo>
                  <a:pt x="448" y="55"/>
                </a:lnTo>
                <a:lnTo>
                  <a:pt x="447" y="52"/>
                </a:lnTo>
                <a:lnTo>
                  <a:pt x="446" y="49"/>
                </a:lnTo>
                <a:lnTo>
                  <a:pt x="444" y="51"/>
                </a:lnTo>
                <a:lnTo>
                  <a:pt x="440" y="52"/>
                </a:lnTo>
                <a:lnTo>
                  <a:pt x="436" y="52"/>
                </a:lnTo>
                <a:lnTo>
                  <a:pt x="432" y="51"/>
                </a:lnTo>
                <a:lnTo>
                  <a:pt x="427" y="50"/>
                </a:lnTo>
                <a:lnTo>
                  <a:pt x="422" y="51"/>
                </a:lnTo>
                <a:lnTo>
                  <a:pt x="419" y="50"/>
                </a:lnTo>
                <a:lnTo>
                  <a:pt x="415" y="51"/>
                </a:lnTo>
                <a:lnTo>
                  <a:pt x="413" y="51"/>
                </a:lnTo>
                <a:lnTo>
                  <a:pt x="412" y="52"/>
                </a:lnTo>
                <a:lnTo>
                  <a:pt x="412" y="52"/>
                </a:lnTo>
                <a:lnTo>
                  <a:pt x="412" y="54"/>
                </a:lnTo>
                <a:lnTo>
                  <a:pt x="407" y="54"/>
                </a:lnTo>
                <a:lnTo>
                  <a:pt x="403" y="55"/>
                </a:lnTo>
                <a:lnTo>
                  <a:pt x="400" y="54"/>
                </a:lnTo>
                <a:lnTo>
                  <a:pt x="397" y="52"/>
                </a:lnTo>
                <a:lnTo>
                  <a:pt x="391" y="52"/>
                </a:lnTo>
                <a:lnTo>
                  <a:pt x="386" y="52"/>
                </a:lnTo>
                <a:lnTo>
                  <a:pt x="382" y="51"/>
                </a:lnTo>
                <a:lnTo>
                  <a:pt x="380" y="50"/>
                </a:lnTo>
                <a:lnTo>
                  <a:pt x="378" y="50"/>
                </a:lnTo>
                <a:lnTo>
                  <a:pt x="375" y="51"/>
                </a:lnTo>
                <a:lnTo>
                  <a:pt x="372" y="54"/>
                </a:lnTo>
                <a:lnTo>
                  <a:pt x="369" y="58"/>
                </a:lnTo>
                <a:lnTo>
                  <a:pt x="374" y="58"/>
                </a:lnTo>
                <a:lnTo>
                  <a:pt x="380" y="59"/>
                </a:lnTo>
                <a:lnTo>
                  <a:pt x="383" y="59"/>
                </a:lnTo>
                <a:lnTo>
                  <a:pt x="386" y="58"/>
                </a:lnTo>
                <a:lnTo>
                  <a:pt x="389" y="59"/>
                </a:lnTo>
                <a:lnTo>
                  <a:pt x="390" y="61"/>
                </a:lnTo>
                <a:lnTo>
                  <a:pt x="390" y="62"/>
                </a:lnTo>
                <a:lnTo>
                  <a:pt x="389" y="63"/>
                </a:lnTo>
                <a:lnTo>
                  <a:pt x="387" y="64"/>
                </a:lnTo>
                <a:lnTo>
                  <a:pt x="384" y="66"/>
                </a:lnTo>
                <a:lnTo>
                  <a:pt x="382" y="68"/>
                </a:lnTo>
                <a:lnTo>
                  <a:pt x="380" y="71"/>
                </a:lnTo>
                <a:lnTo>
                  <a:pt x="387" y="72"/>
                </a:lnTo>
                <a:lnTo>
                  <a:pt x="394" y="72"/>
                </a:lnTo>
                <a:lnTo>
                  <a:pt x="402" y="72"/>
                </a:lnTo>
                <a:lnTo>
                  <a:pt x="410" y="71"/>
                </a:lnTo>
                <a:lnTo>
                  <a:pt x="415" y="70"/>
                </a:lnTo>
                <a:lnTo>
                  <a:pt x="422" y="70"/>
                </a:lnTo>
                <a:lnTo>
                  <a:pt x="428" y="71"/>
                </a:lnTo>
                <a:lnTo>
                  <a:pt x="435" y="75"/>
                </a:lnTo>
                <a:lnTo>
                  <a:pt x="436" y="72"/>
                </a:lnTo>
                <a:lnTo>
                  <a:pt x="438" y="71"/>
                </a:lnTo>
                <a:lnTo>
                  <a:pt x="441" y="71"/>
                </a:lnTo>
                <a:lnTo>
                  <a:pt x="446" y="71"/>
                </a:lnTo>
                <a:lnTo>
                  <a:pt x="455" y="74"/>
                </a:lnTo>
                <a:lnTo>
                  <a:pt x="462" y="76"/>
                </a:lnTo>
                <a:lnTo>
                  <a:pt x="448" y="76"/>
                </a:lnTo>
                <a:lnTo>
                  <a:pt x="436" y="76"/>
                </a:lnTo>
                <a:lnTo>
                  <a:pt x="436" y="78"/>
                </a:lnTo>
                <a:lnTo>
                  <a:pt x="437" y="80"/>
                </a:lnTo>
                <a:lnTo>
                  <a:pt x="438" y="80"/>
                </a:lnTo>
                <a:lnTo>
                  <a:pt x="440" y="82"/>
                </a:lnTo>
                <a:lnTo>
                  <a:pt x="445" y="82"/>
                </a:lnTo>
                <a:lnTo>
                  <a:pt x="448" y="82"/>
                </a:lnTo>
                <a:lnTo>
                  <a:pt x="450" y="83"/>
                </a:lnTo>
                <a:lnTo>
                  <a:pt x="453" y="84"/>
                </a:lnTo>
                <a:lnTo>
                  <a:pt x="453" y="85"/>
                </a:lnTo>
                <a:lnTo>
                  <a:pt x="452" y="87"/>
                </a:lnTo>
                <a:lnTo>
                  <a:pt x="447" y="88"/>
                </a:lnTo>
                <a:lnTo>
                  <a:pt x="444" y="87"/>
                </a:lnTo>
                <a:lnTo>
                  <a:pt x="435" y="86"/>
                </a:lnTo>
                <a:lnTo>
                  <a:pt x="425" y="85"/>
                </a:lnTo>
                <a:lnTo>
                  <a:pt x="417" y="84"/>
                </a:lnTo>
                <a:lnTo>
                  <a:pt x="408" y="84"/>
                </a:lnTo>
                <a:lnTo>
                  <a:pt x="398" y="84"/>
                </a:lnTo>
                <a:lnTo>
                  <a:pt x="389" y="85"/>
                </a:lnTo>
                <a:lnTo>
                  <a:pt x="380" y="86"/>
                </a:lnTo>
                <a:lnTo>
                  <a:pt x="371" y="87"/>
                </a:lnTo>
                <a:lnTo>
                  <a:pt x="384" y="89"/>
                </a:lnTo>
                <a:lnTo>
                  <a:pt x="397" y="93"/>
                </a:lnTo>
                <a:lnTo>
                  <a:pt x="410" y="97"/>
                </a:lnTo>
                <a:lnTo>
                  <a:pt x="422" y="101"/>
                </a:lnTo>
                <a:lnTo>
                  <a:pt x="415" y="101"/>
                </a:lnTo>
                <a:lnTo>
                  <a:pt x="408" y="101"/>
                </a:lnTo>
                <a:lnTo>
                  <a:pt x="403" y="102"/>
                </a:lnTo>
                <a:lnTo>
                  <a:pt x="397" y="102"/>
                </a:lnTo>
                <a:lnTo>
                  <a:pt x="395" y="101"/>
                </a:lnTo>
                <a:lnTo>
                  <a:pt x="392" y="99"/>
                </a:lnTo>
                <a:lnTo>
                  <a:pt x="390" y="97"/>
                </a:lnTo>
                <a:lnTo>
                  <a:pt x="387" y="99"/>
                </a:lnTo>
                <a:lnTo>
                  <a:pt x="383" y="102"/>
                </a:lnTo>
                <a:lnTo>
                  <a:pt x="379" y="104"/>
                </a:lnTo>
                <a:lnTo>
                  <a:pt x="371" y="104"/>
                </a:lnTo>
                <a:lnTo>
                  <a:pt x="364" y="103"/>
                </a:lnTo>
                <a:lnTo>
                  <a:pt x="357" y="101"/>
                </a:lnTo>
                <a:lnTo>
                  <a:pt x="350" y="97"/>
                </a:lnTo>
                <a:lnTo>
                  <a:pt x="341" y="95"/>
                </a:lnTo>
                <a:lnTo>
                  <a:pt x="333" y="93"/>
                </a:lnTo>
                <a:lnTo>
                  <a:pt x="324" y="92"/>
                </a:lnTo>
                <a:lnTo>
                  <a:pt x="315" y="91"/>
                </a:lnTo>
                <a:lnTo>
                  <a:pt x="303" y="89"/>
                </a:lnTo>
                <a:lnTo>
                  <a:pt x="289" y="85"/>
                </a:lnTo>
                <a:lnTo>
                  <a:pt x="287" y="84"/>
                </a:lnTo>
                <a:lnTo>
                  <a:pt x="285" y="82"/>
                </a:lnTo>
                <a:lnTo>
                  <a:pt x="285" y="79"/>
                </a:lnTo>
                <a:lnTo>
                  <a:pt x="285" y="76"/>
                </a:lnTo>
                <a:lnTo>
                  <a:pt x="284" y="74"/>
                </a:lnTo>
                <a:lnTo>
                  <a:pt x="284" y="71"/>
                </a:lnTo>
                <a:lnTo>
                  <a:pt x="282" y="70"/>
                </a:lnTo>
                <a:lnTo>
                  <a:pt x="280" y="68"/>
                </a:lnTo>
                <a:lnTo>
                  <a:pt x="276" y="67"/>
                </a:lnTo>
                <a:lnTo>
                  <a:pt x="274" y="66"/>
                </a:lnTo>
                <a:lnTo>
                  <a:pt x="272" y="62"/>
                </a:lnTo>
                <a:lnTo>
                  <a:pt x="270" y="61"/>
                </a:lnTo>
                <a:lnTo>
                  <a:pt x="267" y="61"/>
                </a:lnTo>
                <a:lnTo>
                  <a:pt x="265" y="62"/>
                </a:lnTo>
                <a:lnTo>
                  <a:pt x="262" y="62"/>
                </a:lnTo>
                <a:lnTo>
                  <a:pt x="259" y="61"/>
                </a:lnTo>
                <a:lnTo>
                  <a:pt x="257" y="60"/>
                </a:lnTo>
                <a:lnTo>
                  <a:pt x="255" y="61"/>
                </a:lnTo>
                <a:lnTo>
                  <a:pt x="252" y="63"/>
                </a:lnTo>
                <a:lnTo>
                  <a:pt x="251" y="66"/>
                </a:lnTo>
                <a:lnTo>
                  <a:pt x="249" y="69"/>
                </a:lnTo>
                <a:lnTo>
                  <a:pt x="248" y="71"/>
                </a:lnTo>
                <a:lnTo>
                  <a:pt x="248" y="75"/>
                </a:lnTo>
                <a:lnTo>
                  <a:pt x="248" y="78"/>
                </a:lnTo>
                <a:lnTo>
                  <a:pt x="246" y="78"/>
                </a:lnTo>
                <a:lnTo>
                  <a:pt x="243" y="78"/>
                </a:lnTo>
                <a:lnTo>
                  <a:pt x="241" y="78"/>
                </a:lnTo>
                <a:lnTo>
                  <a:pt x="240" y="80"/>
                </a:lnTo>
                <a:lnTo>
                  <a:pt x="241" y="83"/>
                </a:lnTo>
                <a:lnTo>
                  <a:pt x="243" y="84"/>
                </a:lnTo>
                <a:lnTo>
                  <a:pt x="246" y="85"/>
                </a:lnTo>
                <a:lnTo>
                  <a:pt x="248" y="86"/>
                </a:lnTo>
                <a:lnTo>
                  <a:pt x="252" y="85"/>
                </a:lnTo>
                <a:lnTo>
                  <a:pt x="256" y="84"/>
                </a:lnTo>
                <a:lnTo>
                  <a:pt x="259" y="86"/>
                </a:lnTo>
                <a:lnTo>
                  <a:pt x="262" y="89"/>
                </a:lnTo>
                <a:lnTo>
                  <a:pt x="265" y="91"/>
                </a:lnTo>
                <a:lnTo>
                  <a:pt x="268" y="89"/>
                </a:lnTo>
                <a:lnTo>
                  <a:pt x="271" y="89"/>
                </a:lnTo>
                <a:lnTo>
                  <a:pt x="272" y="91"/>
                </a:lnTo>
                <a:lnTo>
                  <a:pt x="275" y="93"/>
                </a:lnTo>
                <a:lnTo>
                  <a:pt x="279" y="94"/>
                </a:lnTo>
                <a:lnTo>
                  <a:pt x="285" y="93"/>
                </a:lnTo>
                <a:lnTo>
                  <a:pt x="291" y="93"/>
                </a:lnTo>
                <a:lnTo>
                  <a:pt x="296" y="96"/>
                </a:lnTo>
                <a:lnTo>
                  <a:pt x="298" y="100"/>
                </a:lnTo>
                <a:lnTo>
                  <a:pt x="300" y="96"/>
                </a:lnTo>
                <a:lnTo>
                  <a:pt x="303" y="93"/>
                </a:lnTo>
                <a:lnTo>
                  <a:pt x="305" y="93"/>
                </a:lnTo>
                <a:lnTo>
                  <a:pt x="306" y="95"/>
                </a:lnTo>
                <a:lnTo>
                  <a:pt x="306" y="96"/>
                </a:lnTo>
                <a:lnTo>
                  <a:pt x="305" y="99"/>
                </a:lnTo>
                <a:lnTo>
                  <a:pt x="305" y="102"/>
                </a:lnTo>
                <a:lnTo>
                  <a:pt x="305" y="103"/>
                </a:lnTo>
                <a:lnTo>
                  <a:pt x="306" y="104"/>
                </a:lnTo>
                <a:lnTo>
                  <a:pt x="309" y="104"/>
                </a:lnTo>
                <a:lnTo>
                  <a:pt x="316" y="104"/>
                </a:lnTo>
                <a:lnTo>
                  <a:pt x="323" y="105"/>
                </a:lnTo>
                <a:lnTo>
                  <a:pt x="325" y="108"/>
                </a:lnTo>
                <a:lnTo>
                  <a:pt x="329" y="110"/>
                </a:lnTo>
                <a:lnTo>
                  <a:pt x="331" y="109"/>
                </a:lnTo>
                <a:lnTo>
                  <a:pt x="333" y="108"/>
                </a:lnTo>
                <a:lnTo>
                  <a:pt x="337" y="109"/>
                </a:lnTo>
                <a:lnTo>
                  <a:pt x="340" y="111"/>
                </a:lnTo>
                <a:lnTo>
                  <a:pt x="340" y="111"/>
                </a:lnTo>
                <a:lnTo>
                  <a:pt x="341" y="111"/>
                </a:lnTo>
                <a:lnTo>
                  <a:pt x="341" y="113"/>
                </a:lnTo>
                <a:lnTo>
                  <a:pt x="341" y="114"/>
                </a:lnTo>
                <a:lnTo>
                  <a:pt x="344" y="116"/>
                </a:lnTo>
                <a:lnTo>
                  <a:pt x="347" y="116"/>
                </a:lnTo>
                <a:lnTo>
                  <a:pt x="349" y="114"/>
                </a:lnTo>
                <a:lnTo>
                  <a:pt x="351" y="114"/>
                </a:lnTo>
                <a:lnTo>
                  <a:pt x="354" y="113"/>
                </a:lnTo>
                <a:lnTo>
                  <a:pt x="356" y="116"/>
                </a:lnTo>
                <a:lnTo>
                  <a:pt x="353" y="118"/>
                </a:lnTo>
                <a:lnTo>
                  <a:pt x="350" y="121"/>
                </a:lnTo>
                <a:lnTo>
                  <a:pt x="350" y="124"/>
                </a:lnTo>
                <a:lnTo>
                  <a:pt x="350" y="125"/>
                </a:lnTo>
                <a:lnTo>
                  <a:pt x="351" y="126"/>
                </a:lnTo>
                <a:lnTo>
                  <a:pt x="354" y="126"/>
                </a:lnTo>
                <a:lnTo>
                  <a:pt x="357" y="124"/>
                </a:lnTo>
                <a:lnTo>
                  <a:pt x="358" y="121"/>
                </a:lnTo>
                <a:lnTo>
                  <a:pt x="358" y="120"/>
                </a:lnTo>
                <a:lnTo>
                  <a:pt x="359" y="119"/>
                </a:lnTo>
                <a:lnTo>
                  <a:pt x="361" y="119"/>
                </a:lnTo>
                <a:lnTo>
                  <a:pt x="362" y="120"/>
                </a:lnTo>
                <a:lnTo>
                  <a:pt x="364" y="120"/>
                </a:lnTo>
                <a:lnTo>
                  <a:pt x="365" y="118"/>
                </a:lnTo>
                <a:lnTo>
                  <a:pt x="370" y="117"/>
                </a:lnTo>
                <a:lnTo>
                  <a:pt x="373" y="117"/>
                </a:lnTo>
                <a:lnTo>
                  <a:pt x="377" y="118"/>
                </a:lnTo>
                <a:lnTo>
                  <a:pt x="380" y="119"/>
                </a:lnTo>
                <a:lnTo>
                  <a:pt x="384" y="119"/>
                </a:lnTo>
                <a:lnTo>
                  <a:pt x="389" y="119"/>
                </a:lnTo>
                <a:lnTo>
                  <a:pt x="394" y="119"/>
                </a:lnTo>
                <a:lnTo>
                  <a:pt x="397" y="121"/>
                </a:lnTo>
                <a:lnTo>
                  <a:pt x="391" y="124"/>
                </a:lnTo>
                <a:lnTo>
                  <a:pt x="386" y="124"/>
                </a:lnTo>
                <a:lnTo>
                  <a:pt x="380" y="124"/>
                </a:lnTo>
                <a:lnTo>
                  <a:pt x="374" y="122"/>
                </a:lnTo>
                <a:lnTo>
                  <a:pt x="371" y="121"/>
                </a:lnTo>
                <a:lnTo>
                  <a:pt x="366" y="120"/>
                </a:lnTo>
                <a:lnTo>
                  <a:pt x="366" y="119"/>
                </a:lnTo>
                <a:lnTo>
                  <a:pt x="365" y="119"/>
                </a:lnTo>
                <a:lnTo>
                  <a:pt x="364" y="119"/>
                </a:lnTo>
                <a:lnTo>
                  <a:pt x="364" y="120"/>
                </a:lnTo>
                <a:lnTo>
                  <a:pt x="364" y="122"/>
                </a:lnTo>
                <a:lnTo>
                  <a:pt x="365" y="124"/>
                </a:lnTo>
                <a:lnTo>
                  <a:pt x="367" y="126"/>
                </a:lnTo>
                <a:lnTo>
                  <a:pt x="372" y="128"/>
                </a:lnTo>
                <a:lnTo>
                  <a:pt x="375" y="128"/>
                </a:lnTo>
                <a:lnTo>
                  <a:pt x="380" y="129"/>
                </a:lnTo>
                <a:lnTo>
                  <a:pt x="392" y="129"/>
                </a:lnTo>
                <a:lnTo>
                  <a:pt x="406" y="129"/>
                </a:lnTo>
                <a:lnTo>
                  <a:pt x="410" y="129"/>
                </a:lnTo>
                <a:lnTo>
                  <a:pt x="414" y="129"/>
                </a:lnTo>
                <a:lnTo>
                  <a:pt x="416" y="130"/>
                </a:lnTo>
                <a:lnTo>
                  <a:pt x="419" y="130"/>
                </a:lnTo>
                <a:lnTo>
                  <a:pt x="420" y="132"/>
                </a:lnTo>
                <a:lnTo>
                  <a:pt x="420" y="133"/>
                </a:lnTo>
                <a:lnTo>
                  <a:pt x="420" y="135"/>
                </a:lnTo>
                <a:lnTo>
                  <a:pt x="417" y="136"/>
                </a:lnTo>
                <a:lnTo>
                  <a:pt x="416" y="137"/>
                </a:lnTo>
                <a:lnTo>
                  <a:pt x="414" y="137"/>
                </a:lnTo>
                <a:lnTo>
                  <a:pt x="408" y="136"/>
                </a:lnTo>
                <a:lnTo>
                  <a:pt x="405" y="135"/>
                </a:lnTo>
                <a:lnTo>
                  <a:pt x="394" y="134"/>
                </a:lnTo>
                <a:lnTo>
                  <a:pt x="381" y="134"/>
                </a:lnTo>
                <a:lnTo>
                  <a:pt x="375" y="134"/>
                </a:lnTo>
                <a:lnTo>
                  <a:pt x="367" y="133"/>
                </a:lnTo>
                <a:lnTo>
                  <a:pt x="363" y="133"/>
                </a:lnTo>
                <a:lnTo>
                  <a:pt x="359" y="133"/>
                </a:lnTo>
                <a:lnTo>
                  <a:pt x="356" y="134"/>
                </a:lnTo>
                <a:lnTo>
                  <a:pt x="354" y="136"/>
                </a:lnTo>
                <a:lnTo>
                  <a:pt x="356" y="136"/>
                </a:lnTo>
                <a:lnTo>
                  <a:pt x="358" y="137"/>
                </a:lnTo>
                <a:lnTo>
                  <a:pt x="361" y="138"/>
                </a:lnTo>
                <a:lnTo>
                  <a:pt x="361" y="141"/>
                </a:lnTo>
                <a:lnTo>
                  <a:pt x="358" y="142"/>
                </a:lnTo>
                <a:lnTo>
                  <a:pt x="355" y="143"/>
                </a:lnTo>
                <a:lnTo>
                  <a:pt x="353" y="145"/>
                </a:lnTo>
                <a:lnTo>
                  <a:pt x="353" y="146"/>
                </a:lnTo>
                <a:lnTo>
                  <a:pt x="354" y="147"/>
                </a:lnTo>
                <a:lnTo>
                  <a:pt x="356" y="147"/>
                </a:lnTo>
                <a:lnTo>
                  <a:pt x="359" y="149"/>
                </a:lnTo>
                <a:lnTo>
                  <a:pt x="362" y="150"/>
                </a:lnTo>
                <a:lnTo>
                  <a:pt x="356" y="151"/>
                </a:lnTo>
                <a:lnTo>
                  <a:pt x="347" y="151"/>
                </a:lnTo>
                <a:lnTo>
                  <a:pt x="344" y="151"/>
                </a:lnTo>
                <a:lnTo>
                  <a:pt x="340" y="151"/>
                </a:lnTo>
                <a:lnTo>
                  <a:pt x="337" y="152"/>
                </a:lnTo>
                <a:lnTo>
                  <a:pt x="336" y="153"/>
                </a:lnTo>
                <a:lnTo>
                  <a:pt x="338" y="158"/>
                </a:lnTo>
                <a:lnTo>
                  <a:pt x="340" y="162"/>
                </a:lnTo>
                <a:lnTo>
                  <a:pt x="342" y="166"/>
                </a:lnTo>
                <a:lnTo>
                  <a:pt x="345" y="167"/>
                </a:lnTo>
                <a:lnTo>
                  <a:pt x="347" y="168"/>
                </a:lnTo>
                <a:lnTo>
                  <a:pt x="350" y="169"/>
                </a:lnTo>
                <a:lnTo>
                  <a:pt x="365" y="171"/>
                </a:lnTo>
                <a:lnTo>
                  <a:pt x="380" y="171"/>
                </a:lnTo>
                <a:lnTo>
                  <a:pt x="386" y="171"/>
                </a:lnTo>
                <a:lnTo>
                  <a:pt x="392" y="171"/>
                </a:lnTo>
                <a:lnTo>
                  <a:pt x="396" y="171"/>
                </a:lnTo>
                <a:lnTo>
                  <a:pt x="399" y="171"/>
                </a:lnTo>
                <a:lnTo>
                  <a:pt x="403" y="174"/>
                </a:lnTo>
                <a:lnTo>
                  <a:pt x="405" y="175"/>
                </a:lnTo>
                <a:lnTo>
                  <a:pt x="386" y="175"/>
                </a:lnTo>
                <a:lnTo>
                  <a:pt x="365" y="174"/>
                </a:lnTo>
                <a:lnTo>
                  <a:pt x="345" y="175"/>
                </a:lnTo>
                <a:lnTo>
                  <a:pt x="325" y="176"/>
                </a:lnTo>
                <a:lnTo>
                  <a:pt x="323" y="177"/>
                </a:lnTo>
                <a:lnTo>
                  <a:pt x="320" y="177"/>
                </a:lnTo>
                <a:lnTo>
                  <a:pt x="318" y="175"/>
                </a:lnTo>
                <a:lnTo>
                  <a:pt x="317" y="172"/>
                </a:lnTo>
                <a:lnTo>
                  <a:pt x="314" y="171"/>
                </a:lnTo>
                <a:lnTo>
                  <a:pt x="312" y="172"/>
                </a:lnTo>
                <a:lnTo>
                  <a:pt x="311" y="175"/>
                </a:lnTo>
                <a:lnTo>
                  <a:pt x="309" y="177"/>
                </a:lnTo>
                <a:lnTo>
                  <a:pt x="306" y="184"/>
                </a:lnTo>
                <a:lnTo>
                  <a:pt x="303" y="190"/>
                </a:lnTo>
                <a:lnTo>
                  <a:pt x="299" y="192"/>
                </a:lnTo>
                <a:lnTo>
                  <a:pt x="297" y="194"/>
                </a:lnTo>
                <a:lnTo>
                  <a:pt x="293" y="196"/>
                </a:lnTo>
                <a:lnTo>
                  <a:pt x="292" y="200"/>
                </a:lnTo>
                <a:lnTo>
                  <a:pt x="296" y="200"/>
                </a:lnTo>
                <a:lnTo>
                  <a:pt x="298" y="201"/>
                </a:lnTo>
                <a:lnTo>
                  <a:pt x="299" y="202"/>
                </a:lnTo>
                <a:lnTo>
                  <a:pt x="300" y="204"/>
                </a:lnTo>
                <a:lnTo>
                  <a:pt x="300" y="207"/>
                </a:lnTo>
                <a:lnTo>
                  <a:pt x="300" y="209"/>
                </a:lnTo>
                <a:lnTo>
                  <a:pt x="299" y="210"/>
                </a:lnTo>
                <a:lnTo>
                  <a:pt x="297" y="210"/>
                </a:lnTo>
                <a:lnTo>
                  <a:pt x="293" y="208"/>
                </a:lnTo>
                <a:lnTo>
                  <a:pt x="289" y="207"/>
                </a:lnTo>
                <a:lnTo>
                  <a:pt x="288" y="208"/>
                </a:lnTo>
                <a:lnTo>
                  <a:pt x="288" y="208"/>
                </a:lnTo>
                <a:lnTo>
                  <a:pt x="288" y="209"/>
                </a:lnTo>
                <a:lnTo>
                  <a:pt x="289" y="210"/>
                </a:lnTo>
                <a:lnTo>
                  <a:pt x="291" y="211"/>
                </a:lnTo>
                <a:lnTo>
                  <a:pt x="293" y="211"/>
                </a:lnTo>
                <a:lnTo>
                  <a:pt x="299" y="215"/>
                </a:lnTo>
                <a:lnTo>
                  <a:pt x="305" y="216"/>
                </a:lnTo>
                <a:lnTo>
                  <a:pt x="311" y="218"/>
                </a:lnTo>
                <a:lnTo>
                  <a:pt x="317" y="218"/>
                </a:lnTo>
                <a:lnTo>
                  <a:pt x="332" y="218"/>
                </a:lnTo>
                <a:lnTo>
                  <a:pt x="347" y="218"/>
                </a:lnTo>
                <a:lnTo>
                  <a:pt x="353" y="217"/>
                </a:lnTo>
                <a:lnTo>
                  <a:pt x="357" y="218"/>
                </a:lnTo>
                <a:lnTo>
                  <a:pt x="359" y="220"/>
                </a:lnTo>
                <a:lnTo>
                  <a:pt x="361" y="225"/>
                </a:lnTo>
                <a:lnTo>
                  <a:pt x="363" y="227"/>
                </a:lnTo>
                <a:lnTo>
                  <a:pt x="366" y="228"/>
                </a:lnTo>
                <a:lnTo>
                  <a:pt x="370" y="227"/>
                </a:lnTo>
                <a:lnTo>
                  <a:pt x="372" y="226"/>
                </a:lnTo>
                <a:lnTo>
                  <a:pt x="379" y="225"/>
                </a:lnTo>
                <a:lnTo>
                  <a:pt x="384" y="225"/>
                </a:lnTo>
                <a:lnTo>
                  <a:pt x="389" y="227"/>
                </a:lnTo>
                <a:lnTo>
                  <a:pt x="395" y="230"/>
                </a:lnTo>
                <a:lnTo>
                  <a:pt x="399" y="234"/>
                </a:lnTo>
                <a:lnTo>
                  <a:pt x="403" y="237"/>
                </a:lnTo>
                <a:lnTo>
                  <a:pt x="407" y="241"/>
                </a:lnTo>
                <a:lnTo>
                  <a:pt x="413" y="242"/>
                </a:lnTo>
                <a:lnTo>
                  <a:pt x="412" y="244"/>
                </a:lnTo>
                <a:lnTo>
                  <a:pt x="411" y="245"/>
                </a:lnTo>
                <a:lnTo>
                  <a:pt x="410" y="245"/>
                </a:lnTo>
                <a:lnTo>
                  <a:pt x="407" y="246"/>
                </a:lnTo>
                <a:lnTo>
                  <a:pt x="404" y="245"/>
                </a:lnTo>
                <a:lnTo>
                  <a:pt x="399" y="244"/>
                </a:lnTo>
                <a:lnTo>
                  <a:pt x="394" y="242"/>
                </a:lnTo>
                <a:lnTo>
                  <a:pt x="389" y="241"/>
                </a:lnTo>
                <a:lnTo>
                  <a:pt x="386" y="240"/>
                </a:lnTo>
                <a:lnTo>
                  <a:pt x="383" y="240"/>
                </a:lnTo>
                <a:lnTo>
                  <a:pt x="382" y="242"/>
                </a:lnTo>
                <a:lnTo>
                  <a:pt x="381" y="244"/>
                </a:lnTo>
                <a:lnTo>
                  <a:pt x="379" y="245"/>
                </a:lnTo>
                <a:lnTo>
                  <a:pt x="377" y="245"/>
                </a:lnTo>
                <a:lnTo>
                  <a:pt x="374" y="245"/>
                </a:lnTo>
                <a:lnTo>
                  <a:pt x="372" y="245"/>
                </a:lnTo>
                <a:lnTo>
                  <a:pt x="370" y="246"/>
                </a:lnTo>
                <a:lnTo>
                  <a:pt x="370" y="250"/>
                </a:lnTo>
                <a:lnTo>
                  <a:pt x="366" y="247"/>
                </a:lnTo>
                <a:lnTo>
                  <a:pt x="363" y="247"/>
                </a:lnTo>
                <a:lnTo>
                  <a:pt x="358" y="247"/>
                </a:lnTo>
                <a:lnTo>
                  <a:pt x="355" y="247"/>
                </a:lnTo>
                <a:lnTo>
                  <a:pt x="346" y="245"/>
                </a:lnTo>
                <a:lnTo>
                  <a:pt x="336" y="244"/>
                </a:lnTo>
                <a:lnTo>
                  <a:pt x="325" y="244"/>
                </a:lnTo>
                <a:lnTo>
                  <a:pt x="316" y="244"/>
                </a:lnTo>
                <a:lnTo>
                  <a:pt x="314" y="245"/>
                </a:lnTo>
                <a:lnTo>
                  <a:pt x="312" y="246"/>
                </a:lnTo>
                <a:lnTo>
                  <a:pt x="312" y="247"/>
                </a:lnTo>
                <a:lnTo>
                  <a:pt x="314" y="249"/>
                </a:lnTo>
                <a:lnTo>
                  <a:pt x="322" y="250"/>
                </a:lnTo>
                <a:lnTo>
                  <a:pt x="331" y="251"/>
                </a:lnTo>
                <a:lnTo>
                  <a:pt x="331" y="252"/>
                </a:lnTo>
                <a:lnTo>
                  <a:pt x="332" y="253"/>
                </a:lnTo>
                <a:lnTo>
                  <a:pt x="332" y="254"/>
                </a:lnTo>
                <a:lnTo>
                  <a:pt x="331" y="255"/>
                </a:lnTo>
                <a:lnTo>
                  <a:pt x="329" y="257"/>
                </a:lnTo>
                <a:lnTo>
                  <a:pt x="324" y="257"/>
                </a:lnTo>
                <a:lnTo>
                  <a:pt x="323" y="259"/>
                </a:lnTo>
                <a:lnTo>
                  <a:pt x="323" y="260"/>
                </a:lnTo>
                <a:lnTo>
                  <a:pt x="325" y="261"/>
                </a:lnTo>
                <a:lnTo>
                  <a:pt x="328" y="262"/>
                </a:lnTo>
                <a:lnTo>
                  <a:pt x="331" y="262"/>
                </a:lnTo>
                <a:lnTo>
                  <a:pt x="333" y="260"/>
                </a:lnTo>
                <a:lnTo>
                  <a:pt x="336" y="258"/>
                </a:lnTo>
                <a:lnTo>
                  <a:pt x="338" y="257"/>
                </a:lnTo>
                <a:lnTo>
                  <a:pt x="339" y="258"/>
                </a:lnTo>
                <a:lnTo>
                  <a:pt x="340" y="260"/>
                </a:lnTo>
                <a:lnTo>
                  <a:pt x="341" y="262"/>
                </a:lnTo>
                <a:lnTo>
                  <a:pt x="344" y="263"/>
                </a:lnTo>
                <a:lnTo>
                  <a:pt x="348" y="266"/>
                </a:lnTo>
                <a:lnTo>
                  <a:pt x="351" y="267"/>
                </a:lnTo>
                <a:lnTo>
                  <a:pt x="355" y="268"/>
                </a:lnTo>
                <a:lnTo>
                  <a:pt x="358" y="267"/>
                </a:lnTo>
                <a:lnTo>
                  <a:pt x="359" y="265"/>
                </a:lnTo>
                <a:lnTo>
                  <a:pt x="359" y="261"/>
                </a:lnTo>
                <a:lnTo>
                  <a:pt x="358" y="259"/>
                </a:lnTo>
                <a:lnTo>
                  <a:pt x="357" y="257"/>
                </a:lnTo>
                <a:lnTo>
                  <a:pt x="353" y="255"/>
                </a:lnTo>
                <a:lnTo>
                  <a:pt x="350" y="257"/>
                </a:lnTo>
                <a:lnTo>
                  <a:pt x="348" y="255"/>
                </a:lnTo>
                <a:lnTo>
                  <a:pt x="346" y="254"/>
                </a:lnTo>
                <a:lnTo>
                  <a:pt x="345" y="253"/>
                </a:lnTo>
                <a:lnTo>
                  <a:pt x="346" y="251"/>
                </a:lnTo>
                <a:lnTo>
                  <a:pt x="349" y="250"/>
                </a:lnTo>
                <a:lnTo>
                  <a:pt x="353" y="251"/>
                </a:lnTo>
                <a:lnTo>
                  <a:pt x="357" y="252"/>
                </a:lnTo>
                <a:lnTo>
                  <a:pt x="361" y="252"/>
                </a:lnTo>
                <a:lnTo>
                  <a:pt x="371" y="253"/>
                </a:lnTo>
                <a:lnTo>
                  <a:pt x="381" y="254"/>
                </a:lnTo>
                <a:lnTo>
                  <a:pt x="383" y="255"/>
                </a:lnTo>
                <a:lnTo>
                  <a:pt x="384" y="257"/>
                </a:lnTo>
                <a:lnTo>
                  <a:pt x="384" y="259"/>
                </a:lnTo>
                <a:lnTo>
                  <a:pt x="383" y="261"/>
                </a:lnTo>
                <a:lnTo>
                  <a:pt x="384" y="265"/>
                </a:lnTo>
                <a:lnTo>
                  <a:pt x="387" y="267"/>
                </a:lnTo>
                <a:lnTo>
                  <a:pt x="391" y="268"/>
                </a:lnTo>
                <a:lnTo>
                  <a:pt x="396" y="269"/>
                </a:lnTo>
                <a:lnTo>
                  <a:pt x="405" y="270"/>
                </a:lnTo>
                <a:lnTo>
                  <a:pt x="412" y="271"/>
                </a:lnTo>
                <a:lnTo>
                  <a:pt x="419" y="273"/>
                </a:lnTo>
                <a:lnTo>
                  <a:pt x="423" y="275"/>
                </a:lnTo>
                <a:lnTo>
                  <a:pt x="424" y="278"/>
                </a:lnTo>
                <a:lnTo>
                  <a:pt x="423" y="280"/>
                </a:lnTo>
                <a:lnTo>
                  <a:pt x="420" y="280"/>
                </a:lnTo>
                <a:lnTo>
                  <a:pt x="417" y="279"/>
                </a:lnTo>
                <a:lnTo>
                  <a:pt x="413" y="279"/>
                </a:lnTo>
                <a:lnTo>
                  <a:pt x="410" y="280"/>
                </a:lnTo>
                <a:lnTo>
                  <a:pt x="415" y="283"/>
                </a:lnTo>
                <a:lnTo>
                  <a:pt x="420" y="285"/>
                </a:lnTo>
                <a:lnTo>
                  <a:pt x="425" y="287"/>
                </a:lnTo>
                <a:lnTo>
                  <a:pt x="430" y="286"/>
                </a:lnTo>
                <a:lnTo>
                  <a:pt x="430" y="285"/>
                </a:lnTo>
                <a:lnTo>
                  <a:pt x="430" y="284"/>
                </a:lnTo>
                <a:lnTo>
                  <a:pt x="430" y="283"/>
                </a:lnTo>
                <a:lnTo>
                  <a:pt x="432" y="282"/>
                </a:lnTo>
                <a:lnTo>
                  <a:pt x="433" y="283"/>
                </a:lnTo>
                <a:lnTo>
                  <a:pt x="433" y="284"/>
                </a:lnTo>
                <a:lnTo>
                  <a:pt x="432" y="285"/>
                </a:lnTo>
                <a:lnTo>
                  <a:pt x="430" y="286"/>
                </a:lnTo>
                <a:lnTo>
                  <a:pt x="432" y="286"/>
                </a:lnTo>
                <a:lnTo>
                  <a:pt x="433" y="285"/>
                </a:lnTo>
                <a:lnTo>
                  <a:pt x="435" y="285"/>
                </a:lnTo>
                <a:lnTo>
                  <a:pt x="435" y="284"/>
                </a:lnTo>
                <a:lnTo>
                  <a:pt x="436" y="285"/>
                </a:lnTo>
                <a:lnTo>
                  <a:pt x="437" y="285"/>
                </a:lnTo>
                <a:lnTo>
                  <a:pt x="439" y="286"/>
                </a:lnTo>
                <a:lnTo>
                  <a:pt x="443" y="287"/>
                </a:lnTo>
                <a:lnTo>
                  <a:pt x="446" y="287"/>
                </a:lnTo>
                <a:lnTo>
                  <a:pt x="449" y="287"/>
                </a:lnTo>
                <a:lnTo>
                  <a:pt x="463" y="291"/>
                </a:lnTo>
                <a:lnTo>
                  <a:pt x="478" y="293"/>
                </a:lnTo>
                <a:lnTo>
                  <a:pt x="491" y="296"/>
                </a:lnTo>
                <a:lnTo>
                  <a:pt x="505" y="299"/>
                </a:lnTo>
                <a:lnTo>
                  <a:pt x="520" y="301"/>
                </a:lnTo>
                <a:lnTo>
                  <a:pt x="534" y="302"/>
                </a:lnTo>
                <a:lnTo>
                  <a:pt x="532" y="305"/>
                </a:lnTo>
                <a:lnTo>
                  <a:pt x="531" y="309"/>
                </a:lnTo>
                <a:lnTo>
                  <a:pt x="529" y="311"/>
                </a:lnTo>
                <a:lnTo>
                  <a:pt x="526" y="313"/>
                </a:lnTo>
                <a:lnTo>
                  <a:pt x="522" y="315"/>
                </a:lnTo>
                <a:lnTo>
                  <a:pt x="519" y="315"/>
                </a:lnTo>
                <a:lnTo>
                  <a:pt x="517" y="313"/>
                </a:lnTo>
                <a:lnTo>
                  <a:pt x="515" y="312"/>
                </a:lnTo>
                <a:lnTo>
                  <a:pt x="514" y="312"/>
                </a:lnTo>
                <a:lnTo>
                  <a:pt x="513" y="312"/>
                </a:lnTo>
                <a:lnTo>
                  <a:pt x="509" y="311"/>
                </a:lnTo>
                <a:lnTo>
                  <a:pt x="504" y="310"/>
                </a:lnTo>
                <a:lnTo>
                  <a:pt x="501" y="309"/>
                </a:lnTo>
                <a:lnTo>
                  <a:pt x="497" y="309"/>
                </a:lnTo>
                <a:lnTo>
                  <a:pt x="495" y="310"/>
                </a:lnTo>
                <a:lnTo>
                  <a:pt x="494" y="311"/>
                </a:lnTo>
                <a:lnTo>
                  <a:pt x="493" y="312"/>
                </a:lnTo>
                <a:lnTo>
                  <a:pt x="494" y="313"/>
                </a:lnTo>
                <a:lnTo>
                  <a:pt x="497" y="313"/>
                </a:lnTo>
                <a:lnTo>
                  <a:pt x="498" y="312"/>
                </a:lnTo>
                <a:lnTo>
                  <a:pt x="501" y="312"/>
                </a:lnTo>
                <a:lnTo>
                  <a:pt x="503" y="313"/>
                </a:lnTo>
                <a:lnTo>
                  <a:pt x="505" y="316"/>
                </a:lnTo>
                <a:lnTo>
                  <a:pt x="504" y="318"/>
                </a:lnTo>
                <a:lnTo>
                  <a:pt x="503" y="319"/>
                </a:lnTo>
                <a:lnTo>
                  <a:pt x="502" y="319"/>
                </a:lnTo>
                <a:lnTo>
                  <a:pt x="499" y="319"/>
                </a:lnTo>
                <a:lnTo>
                  <a:pt x="497" y="320"/>
                </a:lnTo>
                <a:lnTo>
                  <a:pt x="496" y="320"/>
                </a:lnTo>
                <a:lnTo>
                  <a:pt x="495" y="321"/>
                </a:lnTo>
                <a:lnTo>
                  <a:pt x="490" y="323"/>
                </a:lnTo>
                <a:lnTo>
                  <a:pt x="486" y="323"/>
                </a:lnTo>
                <a:lnTo>
                  <a:pt x="481" y="323"/>
                </a:lnTo>
                <a:lnTo>
                  <a:pt x="476" y="320"/>
                </a:lnTo>
                <a:lnTo>
                  <a:pt x="465" y="318"/>
                </a:lnTo>
                <a:lnTo>
                  <a:pt x="455" y="317"/>
                </a:lnTo>
                <a:lnTo>
                  <a:pt x="457" y="320"/>
                </a:lnTo>
                <a:lnTo>
                  <a:pt x="462" y="321"/>
                </a:lnTo>
                <a:lnTo>
                  <a:pt x="465" y="323"/>
                </a:lnTo>
                <a:lnTo>
                  <a:pt x="470" y="324"/>
                </a:lnTo>
                <a:lnTo>
                  <a:pt x="464" y="327"/>
                </a:lnTo>
                <a:lnTo>
                  <a:pt x="458" y="329"/>
                </a:lnTo>
                <a:lnTo>
                  <a:pt x="455" y="332"/>
                </a:lnTo>
                <a:lnTo>
                  <a:pt x="449" y="333"/>
                </a:lnTo>
                <a:lnTo>
                  <a:pt x="445" y="333"/>
                </a:lnTo>
                <a:lnTo>
                  <a:pt x="440" y="332"/>
                </a:lnTo>
                <a:lnTo>
                  <a:pt x="429" y="329"/>
                </a:lnTo>
                <a:lnTo>
                  <a:pt x="417" y="326"/>
                </a:lnTo>
                <a:lnTo>
                  <a:pt x="406" y="326"/>
                </a:lnTo>
                <a:lnTo>
                  <a:pt x="395" y="325"/>
                </a:lnTo>
                <a:lnTo>
                  <a:pt x="384" y="321"/>
                </a:lnTo>
                <a:lnTo>
                  <a:pt x="374" y="318"/>
                </a:lnTo>
                <a:lnTo>
                  <a:pt x="365" y="317"/>
                </a:lnTo>
                <a:lnTo>
                  <a:pt x="357" y="316"/>
                </a:lnTo>
                <a:lnTo>
                  <a:pt x="350" y="311"/>
                </a:lnTo>
                <a:lnTo>
                  <a:pt x="345" y="307"/>
                </a:lnTo>
                <a:lnTo>
                  <a:pt x="340" y="307"/>
                </a:lnTo>
                <a:lnTo>
                  <a:pt x="334" y="307"/>
                </a:lnTo>
                <a:lnTo>
                  <a:pt x="329" y="304"/>
                </a:lnTo>
                <a:lnTo>
                  <a:pt x="323" y="302"/>
                </a:lnTo>
                <a:lnTo>
                  <a:pt x="324" y="305"/>
                </a:lnTo>
                <a:lnTo>
                  <a:pt x="325" y="309"/>
                </a:lnTo>
                <a:lnTo>
                  <a:pt x="325" y="313"/>
                </a:lnTo>
                <a:lnTo>
                  <a:pt x="324" y="316"/>
                </a:lnTo>
                <a:lnTo>
                  <a:pt x="320" y="319"/>
                </a:lnTo>
                <a:lnTo>
                  <a:pt x="316" y="319"/>
                </a:lnTo>
                <a:lnTo>
                  <a:pt x="313" y="318"/>
                </a:lnTo>
                <a:lnTo>
                  <a:pt x="309" y="316"/>
                </a:lnTo>
                <a:lnTo>
                  <a:pt x="307" y="318"/>
                </a:lnTo>
                <a:lnTo>
                  <a:pt x="305" y="320"/>
                </a:lnTo>
                <a:lnTo>
                  <a:pt x="305" y="321"/>
                </a:lnTo>
                <a:lnTo>
                  <a:pt x="305" y="324"/>
                </a:lnTo>
                <a:lnTo>
                  <a:pt x="306" y="325"/>
                </a:lnTo>
                <a:lnTo>
                  <a:pt x="307" y="326"/>
                </a:lnTo>
                <a:lnTo>
                  <a:pt x="311" y="325"/>
                </a:lnTo>
                <a:lnTo>
                  <a:pt x="313" y="326"/>
                </a:lnTo>
                <a:lnTo>
                  <a:pt x="314" y="330"/>
                </a:lnTo>
                <a:lnTo>
                  <a:pt x="314" y="334"/>
                </a:lnTo>
                <a:lnTo>
                  <a:pt x="320" y="329"/>
                </a:lnTo>
                <a:lnTo>
                  <a:pt x="325" y="327"/>
                </a:lnTo>
                <a:lnTo>
                  <a:pt x="331" y="329"/>
                </a:lnTo>
                <a:lnTo>
                  <a:pt x="336" y="333"/>
                </a:lnTo>
                <a:lnTo>
                  <a:pt x="338" y="332"/>
                </a:lnTo>
                <a:lnTo>
                  <a:pt x="339" y="332"/>
                </a:lnTo>
                <a:lnTo>
                  <a:pt x="344" y="332"/>
                </a:lnTo>
                <a:lnTo>
                  <a:pt x="348" y="330"/>
                </a:lnTo>
                <a:lnTo>
                  <a:pt x="356" y="330"/>
                </a:lnTo>
                <a:lnTo>
                  <a:pt x="364" y="330"/>
                </a:lnTo>
                <a:lnTo>
                  <a:pt x="371" y="329"/>
                </a:lnTo>
                <a:lnTo>
                  <a:pt x="378" y="329"/>
                </a:lnTo>
                <a:lnTo>
                  <a:pt x="383" y="330"/>
                </a:lnTo>
                <a:lnTo>
                  <a:pt x="389" y="332"/>
                </a:lnTo>
                <a:lnTo>
                  <a:pt x="394" y="333"/>
                </a:lnTo>
                <a:lnTo>
                  <a:pt x="397" y="333"/>
                </a:lnTo>
                <a:lnTo>
                  <a:pt x="399" y="334"/>
                </a:lnTo>
                <a:lnTo>
                  <a:pt x="400" y="335"/>
                </a:lnTo>
                <a:lnTo>
                  <a:pt x="400" y="337"/>
                </a:lnTo>
                <a:lnTo>
                  <a:pt x="400" y="340"/>
                </a:lnTo>
                <a:lnTo>
                  <a:pt x="406" y="340"/>
                </a:lnTo>
                <a:lnTo>
                  <a:pt x="411" y="340"/>
                </a:lnTo>
                <a:lnTo>
                  <a:pt x="415" y="338"/>
                </a:lnTo>
                <a:lnTo>
                  <a:pt x="419" y="335"/>
                </a:lnTo>
                <a:lnTo>
                  <a:pt x="419" y="340"/>
                </a:lnTo>
                <a:lnTo>
                  <a:pt x="419" y="343"/>
                </a:lnTo>
                <a:lnTo>
                  <a:pt x="417" y="345"/>
                </a:lnTo>
                <a:lnTo>
                  <a:pt x="416" y="345"/>
                </a:lnTo>
                <a:lnTo>
                  <a:pt x="415" y="345"/>
                </a:lnTo>
                <a:lnTo>
                  <a:pt x="413" y="345"/>
                </a:lnTo>
                <a:lnTo>
                  <a:pt x="405" y="348"/>
                </a:lnTo>
                <a:lnTo>
                  <a:pt x="397" y="350"/>
                </a:lnTo>
                <a:lnTo>
                  <a:pt x="392" y="351"/>
                </a:lnTo>
                <a:lnTo>
                  <a:pt x="388" y="350"/>
                </a:lnTo>
                <a:lnTo>
                  <a:pt x="384" y="349"/>
                </a:lnTo>
                <a:lnTo>
                  <a:pt x="380" y="349"/>
                </a:lnTo>
                <a:lnTo>
                  <a:pt x="377" y="351"/>
                </a:lnTo>
                <a:lnTo>
                  <a:pt x="373" y="353"/>
                </a:lnTo>
                <a:lnTo>
                  <a:pt x="369" y="354"/>
                </a:lnTo>
                <a:lnTo>
                  <a:pt x="364" y="356"/>
                </a:lnTo>
                <a:lnTo>
                  <a:pt x="367" y="358"/>
                </a:lnTo>
                <a:lnTo>
                  <a:pt x="371" y="359"/>
                </a:lnTo>
                <a:lnTo>
                  <a:pt x="374" y="362"/>
                </a:lnTo>
                <a:lnTo>
                  <a:pt x="377" y="365"/>
                </a:lnTo>
                <a:lnTo>
                  <a:pt x="377" y="367"/>
                </a:lnTo>
                <a:lnTo>
                  <a:pt x="375" y="368"/>
                </a:lnTo>
                <a:lnTo>
                  <a:pt x="373" y="369"/>
                </a:lnTo>
                <a:lnTo>
                  <a:pt x="371" y="371"/>
                </a:lnTo>
                <a:lnTo>
                  <a:pt x="377" y="371"/>
                </a:lnTo>
                <a:lnTo>
                  <a:pt x="383" y="373"/>
                </a:lnTo>
                <a:lnTo>
                  <a:pt x="387" y="373"/>
                </a:lnTo>
                <a:lnTo>
                  <a:pt x="389" y="374"/>
                </a:lnTo>
                <a:lnTo>
                  <a:pt x="391" y="376"/>
                </a:lnTo>
                <a:lnTo>
                  <a:pt x="394" y="378"/>
                </a:lnTo>
                <a:lnTo>
                  <a:pt x="389" y="377"/>
                </a:lnTo>
                <a:lnTo>
                  <a:pt x="384" y="378"/>
                </a:lnTo>
                <a:lnTo>
                  <a:pt x="380" y="379"/>
                </a:lnTo>
                <a:lnTo>
                  <a:pt x="377" y="381"/>
                </a:lnTo>
                <a:lnTo>
                  <a:pt x="367" y="385"/>
                </a:lnTo>
                <a:lnTo>
                  <a:pt x="359" y="387"/>
                </a:lnTo>
                <a:lnTo>
                  <a:pt x="371" y="390"/>
                </a:lnTo>
                <a:lnTo>
                  <a:pt x="381" y="388"/>
                </a:lnTo>
                <a:lnTo>
                  <a:pt x="384" y="388"/>
                </a:lnTo>
                <a:lnTo>
                  <a:pt x="390" y="388"/>
                </a:lnTo>
                <a:lnTo>
                  <a:pt x="392" y="390"/>
                </a:lnTo>
                <a:lnTo>
                  <a:pt x="394" y="390"/>
                </a:lnTo>
                <a:lnTo>
                  <a:pt x="395" y="391"/>
                </a:lnTo>
                <a:lnTo>
                  <a:pt x="394" y="393"/>
                </a:lnTo>
                <a:lnTo>
                  <a:pt x="390" y="394"/>
                </a:lnTo>
                <a:lnTo>
                  <a:pt x="387" y="394"/>
                </a:lnTo>
                <a:lnTo>
                  <a:pt x="382" y="396"/>
                </a:lnTo>
                <a:lnTo>
                  <a:pt x="379" y="398"/>
                </a:lnTo>
                <a:lnTo>
                  <a:pt x="371" y="403"/>
                </a:lnTo>
                <a:lnTo>
                  <a:pt x="363" y="407"/>
                </a:lnTo>
                <a:lnTo>
                  <a:pt x="359" y="408"/>
                </a:lnTo>
                <a:lnTo>
                  <a:pt x="358" y="410"/>
                </a:lnTo>
                <a:lnTo>
                  <a:pt x="358" y="412"/>
                </a:lnTo>
                <a:lnTo>
                  <a:pt x="356" y="415"/>
                </a:lnTo>
                <a:lnTo>
                  <a:pt x="348" y="418"/>
                </a:lnTo>
                <a:lnTo>
                  <a:pt x="340" y="420"/>
                </a:lnTo>
                <a:lnTo>
                  <a:pt x="330" y="424"/>
                </a:lnTo>
                <a:lnTo>
                  <a:pt x="321" y="427"/>
                </a:lnTo>
                <a:lnTo>
                  <a:pt x="316" y="429"/>
                </a:lnTo>
                <a:lnTo>
                  <a:pt x="313" y="431"/>
                </a:lnTo>
                <a:lnTo>
                  <a:pt x="312" y="432"/>
                </a:lnTo>
                <a:lnTo>
                  <a:pt x="309" y="432"/>
                </a:lnTo>
                <a:lnTo>
                  <a:pt x="308" y="431"/>
                </a:lnTo>
                <a:lnTo>
                  <a:pt x="306" y="429"/>
                </a:lnTo>
                <a:lnTo>
                  <a:pt x="303" y="434"/>
                </a:lnTo>
                <a:lnTo>
                  <a:pt x="299" y="436"/>
                </a:lnTo>
                <a:lnTo>
                  <a:pt x="293" y="439"/>
                </a:lnTo>
                <a:lnTo>
                  <a:pt x="289" y="441"/>
                </a:lnTo>
                <a:lnTo>
                  <a:pt x="277" y="446"/>
                </a:lnTo>
                <a:lnTo>
                  <a:pt x="267" y="453"/>
                </a:lnTo>
                <a:lnTo>
                  <a:pt x="275" y="453"/>
                </a:lnTo>
                <a:lnTo>
                  <a:pt x="282" y="453"/>
                </a:lnTo>
                <a:lnTo>
                  <a:pt x="274" y="459"/>
                </a:lnTo>
                <a:lnTo>
                  <a:pt x="265" y="465"/>
                </a:lnTo>
                <a:lnTo>
                  <a:pt x="255" y="468"/>
                </a:lnTo>
                <a:lnTo>
                  <a:pt x="246" y="473"/>
                </a:lnTo>
                <a:lnTo>
                  <a:pt x="235" y="477"/>
                </a:lnTo>
                <a:lnTo>
                  <a:pt x="224" y="482"/>
                </a:lnTo>
                <a:lnTo>
                  <a:pt x="214" y="486"/>
                </a:lnTo>
                <a:lnTo>
                  <a:pt x="204" y="492"/>
                </a:lnTo>
                <a:lnTo>
                  <a:pt x="193" y="495"/>
                </a:lnTo>
                <a:lnTo>
                  <a:pt x="184" y="500"/>
                </a:lnTo>
                <a:lnTo>
                  <a:pt x="176" y="504"/>
                </a:lnTo>
                <a:lnTo>
                  <a:pt x="168" y="507"/>
                </a:lnTo>
                <a:lnTo>
                  <a:pt x="158" y="509"/>
                </a:lnTo>
                <a:lnTo>
                  <a:pt x="149" y="512"/>
                </a:lnTo>
                <a:lnTo>
                  <a:pt x="139" y="517"/>
                </a:lnTo>
                <a:lnTo>
                  <a:pt x="131" y="523"/>
                </a:lnTo>
                <a:lnTo>
                  <a:pt x="123" y="528"/>
                </a:lnTo>
                <a:lnTo>
                  <a:pt x="115" y="533"/>
                </a:lnTo>
                <a:lnTo>
                  <a:pt x="107" y="536"/>
                </a:lnTo>
                <a:lnTo>
                  <a:pt x="98" y="541"/>
                </a:lnTo>
                <a:lnTo>
                  <a:pt x="83" y="552"/>
                </a:lnTo>
                <a:lnTo>
                  <a:pt x="68" y="564"/>
                </a:lnTo>
                <a:lnTo>
                  <a:pt x="51" y="575"/>
                </a:lnTo>
                <a:lnTo>
                  <a:pt x="34" y="587"/>
                </a:lnTo>
                <a:lnTo>
                  <a:pt x="26" y="592"/>
                </a:lnTo>
                <a:lnTo>
                  <a:pt x="19" y="598"/>
                </a:lnTo>
                <a:lnTo>
                  <a:pt x="15" y="603"/>
                </a:lnTo>
                <a:lnTo>
                  <a:pt x="11" y="607"/>
                </a:lnTo>
                <a:lnTo>
                  <a:pt x="8" y="608"/>
                </a:lnTo>
                <a:lnTo>
                  <a:pt x="5" y="609"/>
                </a:lnTo>
                <a:lnTo>
                  <a:pt x="4" y="610"/>
                </a:lnTo>
                <a:lnTo>
                  <a:pt x="3" y="611"/>
                </a:lnTo>
                <a:lnTo>
                  <a:pt x="4" y="612"/>
                </a:lnTo>
                <a:lnTo>
                  <a:pt x="4" y="615"/>
                </a:lnTo>
                <a:lnTo>
                  <a:pt x="7" y="617"/>
                </a:lnTo>
                <a:lnTo>
                  <a:pt x="8" y="617"/>
                </a:lnTo>
                <a:lnTo>
                  <a:pt x="9" y="617"/>
                </a:lnTo>
                <a:lnTo>
                  <a:pt x="10" y="615"/>
                </a:lnTo>
                <a:lnTo>
                  <a:pt x="11" y="612"/>
                </a:lnTo>
                <a:lnTo>
                  <a:pt x="12" y="610"/>
                </a:lnTo>
                <a:lnTo>
                  <a:pt x="15" y="610"/>
                </a:lnTo>
                <a:lnTo>
                  <a:pt x="16" y="610"/>
                </a:lnTo>
                <a:lnTo>
                  <a:pt x="16" y="611"/>
                </a:lnTo>
                <a:lnTo>
                  <a:pt x="16" y="614"/>
                </a:lnTo>
                <a:lnTo>
                  <a:pt x="15" y="617"/>
                </a:lnTo>
                <a:lnTo>
                  <a:pt x="12" y="619"/>
                </a:lnTo>
                <a:lnTo>
                  <a:pt x="5" y="625"/>
                </a:lnTo>
                <a:lnTo>
                  <a:pt x="0" y="630"/>
                </a:lnTo>
                <a:lnTo>
                  <a:pt x="7" y="630"/>
                </a:lnTo>
                <a:lnTo>
                  <a:pt x="15" y="630"/>
                </a:lnTo>
                <a:lnTo>
                  <a:pt x="18" y="630"/>
                </a:lnTo>
                <a:lnTo>
                  <a:pt x="21" y="627"/>
                </a:lnTo>
                <a:lnTo>
                  <a:pt x="24" y="625"/>
                </a:lnTo>
                <a:lnTo>
                  <a:pt x="26" y="623"/>
                </a:lnTo>
                <a:lnTo>
                  <a:pt x="28" y="620"/>
                </a:lnTo>
                <a:lnTo>
                  <a:pt x="32" y="619"/>
                </a:lnTo>
                <a:lnTo>
                  <a:pt x="35" y="619"/>
                </a:lnTo>
                <a:lnTo>
                  <a:pt x="38" y="619"/>
                </a:lnTo>
                <a:lnTo>
                  <a:pt x="41" y="620"/>
                </a:lnTo>
                <a:lnTo>
                  <a:pt x="43" y="622"/>
                </a:lnTo>
                <a:lnTo>
                  <a:pt x="45" y="624"/>
                </a:lnTo>
                <a:lnTo>
                  <a:pt x="45" y="627"/>
                </a:lnTo>
                <a:lnTo>
                  <a:pt x="50" y="625"/>
                </a:lnTo>
                <a:lnTo>
                  <a:pt x="54" y="623"/>
                </a:lnTo>
                <a:lnTo>
                  <a:pt x="58" y="618"/>
                </a:lnTo>
                <a:lnTo>
                  <a:pt x="59" y="612"/>
                </a:lnTo>
                <a:lnTo>
                  <a:pt x="59" y="616"/>
                </a:lnTo>
                <a:lnTo>
                  <a:pt x="60" y="619"/>
                </a:lnTo>
                <a:lnTo>
                  <a:pt x="62" y="618"/>
                </a:lnTo>
                <a:lnTo>
                  <a:pt x="66" y="617"/>
                </a:lnTo>
                <a:lnTo>
                  <a:pt x="70" y="617"/>
                </a:lnTo>
                <a:lnTo>
                  <a:pt x="75" y="617"/>
                </a:lnTo>
                <a:lnTo>
                  <a:pt x="74" y="619"/>
                </a:lnTo>
                <a:lnTo>
                  <a:pt x="71" y="622"/>
                </a:lnTo>
                <a:lnTo>
                  <a:pt x="70" y="624"/>
                </a:lnTo>
                <a:lnTo>
                  <a:pt x="70" y="626"/>
                </a:lnTo>
                <a:lnTo>
                  <a:pt x="75" y="630"/>
                </a:lnTo>
                <a:lnTo>
                  <a:pt x="81" y="633"/>
                </a:lnTo>
                <a:lnTo>
                  <a:pt x="78" y="633"/>
                </a:lnTo>
                <a:lnTo>
                  <a:pt x="79" y="634"/>
                </a:lnTo>
                <a:lnTo>
                  <a:pt x="79" y="636"/>
                </a:lnTo>
                <a:lnTo>
                  <a:pt x="81" y="637"/>
                </a:lnTo>
                <a:lnTo>
                  <a:pt x="82" y="640"/>
                </a:lnTo>
                <a:lnTo>
                  <a:pt x="82" y="641"/>
                </a:lnTo>
                <a:lnTo>
                  <a:pt x="81" y="643"/>
                </a:lnTo>
                <a:lnTo>
                  <a:pt x="78" y="644"/>
                </a:lnTo>
                <a:lnTo>
                  <a:pt x="73" y="647"/>
                </a:lnTo>
                <a:lnTo>
                  <a:pt x="67" y="649"/>
                </a:lnTo>
                <a:lnTo>
                  <a:pt x="65" y="650"/>
                </a:lnTo>
                <a:lnTo>
                  <a:pt x="64" y="651"/>
                </a:lnTo>
                <a:lnTo>
                  <a:pt x="64" y="653"/>
                </a:lnTo>
                <a:lnTo>
                  <a:pt x="64" y="658"/>
                </a:lnTo>
                <a:lnTo>
                  <a:pt x="65" y="656"/>
                </a:lnTo>
                <a:lnTo>
                  <a:pt x="67" y="652"/>
                </a:lnTo>
                <a:lnTo>
                  <a:pt x="68" y="650"/>
                </a:lnTo>
                <a:lnTo>
                  <a:pt x="69" y="650"/>
                </a:lnTo>
                <a:lnTo>
                  <a:pt x="70" y="650"/>
                </a:lnTo>
                <a:lnTo>
                  <a:pt x="73" y="652"/>
                </a:lnTo>
                <a:lnTo>
                  <a:pt x="71" y="656"/>
                </a:lnTo>
                <a:lnTo>
                  <a:pt x="70" y="659"/>
                </a:lnTo>
                <a:lnTo>
                  <a:pt x="68" y="660"/>
                </a:lnTo>
                <a:lnTo>
                  <a:pt x="65" y="661"/>
                </a:lnTo>
                <a:lnTo>
                  <a:pt x="58" y="665"/>
                </a:lnTo>
                <a:lnTo>
                  <a:pt x="52" y="669"/>
                </a:lnTo>
                <a:lnTo>
                  <a:pt x="48" y="670"/>
                </a:lnTo>
                <a:lnTo>
                  <a:pt x="44" y="672"/>
                </a:lnTo>
                <a:lnTo>
                  <a:pt x="43" y="674"/>
                </a:lnTo>
                <a:lnTo>
                  <a:pt x="42" y="675"/>
                </a:lnTo>
                <a:lnTo>
                  <a:pt x="43" y="677"/>
                </a:lnTo>
                <a:lnTo>
                  <a:pt x="45" y="680"/>
                </a:lnTo>
                <a:lnTo>
                  <a:pt x="38" y="680"/>
                </a:lnTo>
                <a:lnTo>
                  <a:pt x="33" y="681"/>
                </a:lnTo>
                <a:lnTo>
                  <a:pt x="28" y="683"/>
                </a:lnTo>
                <a:lnTo>
                  <a:pt x="25" y="688"/>
                </a:lnTo>
                <a:lnTo>
                  <a:pt x="25" y="690"/>
                </a:lnTo>
                <a:lnTo>
                  <a:pt x="26" y="691"/>
                </a:lnTo>
                <a:lnTo>
                  <a:pt x="29" y="691"/>
                </a:lnTo>
                <a:lnTo>
                  <a:pt x="32" y="691"/>
                </a:lnTo>
                <a:lnTo>
                  <a:pt x="35" y="691"/>
                </a:lnTo>
                <a:lnTo>
                  <a:pt x="37" y="692"/>
                </a:lnTo>
                <a:lnTo>
                  <a:pt x="41" y="692"/>
                </a:lnTo>
                <a:lnTo>
                  <a:pt x="43" y="694"/>
                </a:lnTo>
                <a:lnTo>
                  <a:pt x="43" y="692"/>
                </a:lnTo>
                <a:lnTo>
                  <a:pt x="42" y="690"/>
                </a:lnTo>
                <a:lnTo>
                  <a:pt x="40" y="689"/>
                </a:lnTo>
                <a:lnTo>
                  <a:pt x="37" y="686"/>
                </a:lnTo>
                <a:lnTo>
                  <a:pt x="43" y="685"/>
                </a:lnTo>
                <a:lnTo>
                  <a:pt x="48" y="685"/>
                </a:lnTo>
                <a:lnTo>
                  <a:pt x="50" y="684"/>
                </a:lnTo>
                <a:lnTo>
                  <a:pt x="52" y="683"/>
                </a:lnTo>
                <a:lnTo>
                  <a:pt x="53" y="684"/>
                </a:lnTo>
                <a:lnTo>
                  <a:pt x="54" y="685"/>
                </a:lnTo>
                <a:lnTo>
                  <a:pt x="58" y="685"/>
                </a:lnTo>
                <a:lnTo>
                  <a:pt x="61" y="686"/>
                </a:lnTo>
                <a:lnTo>
                  <a:pt x="65" y="685"/>
                </a:lnTo>
                <a:lnTo>
                  <a:pt x="68" y="683"/>
                </a:lnTo>
                <a:lnTo>
                  <a:pt x="66" y="683"/>
                </a:lnTo>
                <a:lnTo>
                  <a:pt x="62" y="683"/>
                </a:lnTo>
                <a:lnTo>
                  <a:pt x="61" y="683"/>
                </a:lnTo>
                <a:lnTo>
                  <a:pt x="61" y="682"/>
                </a:lnTo>
                <a:lnTo>
                  <a:pt x="61" y="681"/>
                </a:lnTo>
                <a:lnTo>
                  <a:pt x="62" y="680"/>
                </a:lnTo>
                <a:lnTo>
                  <a:pt x="66" y="680"/>
                </a:lnTo>
                <a:lnTo>
                  <a:pt x="68" y="678"/>
                </a:lnTo>
                <a:lnTo>
                  <a:pt x="69" y="680"/>
                </a:lnTo>
                <a:lnTo>
                  <a:pt x="70" y="681"/>
                </a:lnTo>
                <a:lnTo>
                  <a:pt x="71" y="677"/>
                </a:lnTo>
                <a:lnTo>
                  <a:pt x="74" y="675"/>
                </a:lnTo>
                <a:lnTo>
                  <a:pt x="74" y="674"/>
                </a:lnTo>
                <a:lnTo>
                  <a:pt x="75" y="672"/>
                </a:lnTo>
                <a:lnTo>
                  <a:pt x="77" y="672"/>
                </a:lnTo>
                <a:lnTo>
                  <a:pt x="79" y="670"/>
                </a:lnTo>
                <a:lnTo>
                  <a:pt x="81" y="669"/>
                </a:lnTo>
                <a:lnTo>
                  <a:pt x="84" y="667"/>
                </a:lnTo>
                <a:lnTo>
                  <a:pt x="85" y="666"/>
                </a:lnTo>
                <a:lnTo>
                  <a:pt x="86" y="666"/>
                </a:lnTo>
                <a:lnTo>
                  <a:pt x="87" y="666"/>
                </a:lnTo>
                <a:lnTo>
                  <a:pt x="89" y="668"/>
                </a:lnTo>
                <a:lnTo>
                  <a:pt x="89" y="669"/>
                </a:lnTo>
                <a:lnTo>
                  <a:pt x="87" y="670"/>
                </a:lnTo>
                <a:lnTo>
                  <a:pt x="86" y="672"/>
                </a:lnTo>
                <a:lnTo>
                  <a:pt x="85" y="673"/>
                </a:lnTo>
                <a:lnTo>
                  <a:pt x="82" y="674"/>
                </a:lnTo>
                <a:lnTo>
                  <a:pt x="79" y="675"/>
                </a:lnTo>
                <a:lnTo>
                  <a:pt x="78" y="675"/>
                </a:lnTo>
                <a:lnTo>
                  <a:pt x="78" y="676"/>
                </a:lnTo>
                <a:lnTo>
                  <a:pt x="78" y="677"/>
                </a:lnTo>
                <a:lnTo>
                  <a:pt x="79" y="678"/>
                </a:lnTo>
                <a:lnTo>
                  <a:pt x="79" y="681"/>
                </a:lnTo>
                <a:lnTo>
                  <a:pt x="81" y="682"/>
                </a:lnTo>
                <a:lnTo>
                  <a:pt x="81" y="683"/>
                </a:lnTo>
                <a:lnTo>
                  <a:pt x="78" y="684"/>
                </a:lnTo>
                <a:lnTo>
                  <a:pt x="79" y="685"/>
                </a:lnTo>
                <a:lnTo>
                  <a:pt x="83" y="685"/>
                </a:lnTo>
                <a:lnTo>
                  <a:pt x="86" y="684"/>
                </a:lnTo>
                <a:lnTo>
                  <a:pt x="90" y="683"/>
                </a:lnTo>
                <a:lnTo>
                  <a:pt x="98" y="680"/>
                </a:lnTo>
                <a:lnTo>
                  <a:pt x="103" y="678"/>
                </a:lnTo>
                <a:lnTo>
                  <a:pt x="110" y="680"/>
                </a:lnTo>
                <a:lnTo>
                  <a:pt x="116" y="678"/>
                </a:lnTo>
                <a:lnTo>
                  <a:pt x="122" y="675"/>
                </a:lnTo>
                <a:lnTo>
                  <a:pt x="128" y="672"/>
                </a:lnTo>
                <a:lnTo>
                  <a:pt x="135" y="670"/>
                </a:lnTo>
                <a:lnTo>
                  <a:pt x="142" y="669"/>
                </a:lnTo>
                <a:lnTo>
                  <a:pt x="149" y="667"/>
                </a:lnTo>
                <a:lnTo>
                  <a:pt x="155" y="664"/>
                </a:lnTo>
                <a:lnTo>
                  <a:pt x="161" y="660"/>
                </a:lnTo>
                <a:lnTo>
                  <a:pt x="167" y="657"/>
                </a:lnTo>
                <a:lnTo>
                  <a:pt x="171" y="656"/>
                </a:lnTo>
                <a:lnTo>
                  <a:pt x="175" y="656"/>
                </a:lnTo>
                <a:lnTo>
                  <a:pt x="178" y="656"/>
                </a:lnTo>
                <a:lnTo>
                  <a:pt x="182" y="657"/>
                </a:lnTo>
                <a:lnTo>
                  <a:pt x="177" y="661"/>
                </a:lnTo>
                <a:lnTo>
                  <a:pt x="172" y="664"/>
                </a:lnTo>
                <a:lnTo>
                  <a:pt x="165" y="668"/>
                </a:lnTo>
                <a:lnTo>
                  <a:pt x="158" y="672"/>
                </a:lnTo>
                <a:lnTo>
                  <a:pt x="152" y="676"/>
                </a:lnTo>
                <a:lnTo>
                  <a:pt x="145" y="680"/>
                </a:lnTo>
                <a:lnTo>
                  <a:pt x="139" y="683"/>
                </a:lnTo>
                <a:lnTo>
                  <a:pt x="131" y="685"/>
                </a:lnTo>
                <a:lnTo>
                  <a:pt x="126" y="686"/>
                </a:lnTo>
                <a:lnTo>
                  <a:pt x="122" y="690"/>
                </a:lnTo>
                <a:lnTo>
                  <a:pt x="119" y="691"/>
                </a:lnTo>
                <a:lnTo>
                  <a:pt x="117" y="692"/>
                </a:lnTo>
                <a:lnTo>
                  <a:pt x="115" y="693"/>
                </a:lnTo>
                <a:lnTo>
                  <a:pt x="111" y="694"/>
                </a:lnTo>
                <a:lnTo>
                  <a:pt x="110" y="695"/>
                </a:lnTo>
                <a:lnTo>
                  <a:pt x="109" y="697"/>
                </a:lnTo>
                <a:lnTo>
                  <a:pt x="108" y="697"/>
                </a:lnTo>
                <a:lnTo>
                  <a:pt x="106" y="697"/>
                </a:lnTo>
                <a:lnTo>
                  <a:pt x="105" y="697"/>
                </a:lnTo>
                <a:lnTo>
                  <a:pt x="103" y="697"/>
                </a:lnTo>
                <a:lnTo>
                  <a:pt x="103" y="698"/>
                </a:lnTo>
                <a:lnTo>
                  <a:pt x="103" y="701"/>
                </a:lnTo>
                <a:lnTo>
                  <a:pt x="106" y="700"/>
                </a:lnTo>
                <a:lnTo>
                  <a:pt x="107" y="700"/>
                </a:lnTo>
                <a:lnTo>
                  <a:pt x="106" y="700"/>
                </a:lnTo>
                <a:lnTo>
                  <a:pt x="103" y="700"/>
                </a:lnTo>
                <a:lnTo>
                  <a:pt x="99" y="700"/>
                </a:lnTo>
                <a:lnTo>
                  <a:pt x="99" y="700"/>
                </a:lnTo>
                <a:lnTo>
                  <a:pt x="98" y="701"/>
                </a:lnTo>
                <a:lnTo>
                  <a:pt x="97" y="703"/>
                </a:lnTo>
                <a:lnTo>
                  <a:pt x="94" y="703"/>
                </a:lnTo>
                <a:lnTo>
                  <a:pt x="92" y="705"/>
                </a:lnTo>
                <a:lnTo>
                  <a:pt x="87" y="707"/>
                </a:lnTo>
                <a:lnTo>
                  <a:pt x="82" y="708"/>
                </a:lnTo>
                <a:lnTo>
                  <a:pt x="76" y="710"/>
                </a:lnTo>
                <a:lnTo>
                  <a:pt x="71" y="713"/>
                </a:lnTo>
                <a:lnTo>
                  <a:pt x="68" y="716"/>
                </a:lnTo>
                <a:lnTo>
                  <a:pt x="64" y="719"/>
                </a:lnTo>
                <a:lnTo>
                  <a:pt x="69" y="717"/>
                </a:lnTo>
                <a:lnTo>
                  <a:pt x="76" y="717"/>
                </a:lnTo>
                <a:lnTo>
                  <a:pt x="68" y="723"/>
                </a:lnTo>
                <a:lnTo>
                  <a:pt x="60" y="726"/>
                </a:lnTo>
                <a:lnTo>
                  <a:pt x="46" y="733"/>
                </a:lnTo>
                <a:lnTo>
                  <a:pt x="34" y="740"/>
                </a:lnTo>
                <a:lnTo>
                  <a:pt x="37" y="741"/>
                </a:lnTo>
                <a:lnTo>
                  <a:pt x="41" y="743"/>
                </a:lnTo>
                <a:lnTo>
                  <a:pt x="43" y="743"/>
                </a:lnTo>
                <a:lnTo>
                  <a:pt x="45" y="743"/>
                </a:lnTo>
                <a:lnTo>
                  <a:pt x="46" y="743"/>
                </a:lnTo>
                <a:lnTo>
                  <a:pt x="48" y="742"/>
                </a:lnTo>
                <a:lnTo>
                  <a:pt x="48" y="740"/>
                </a:lnTo>
                <a:lnTo>
                  <a:pt x="46" y="738"/>
                </a:lnTo>
                <a:lnTo>
                  <a:pt x="46" y="736"/>
                </a:lnTo>
                <a:lnTo>
                  <a:pt x="45" y="735"/>
                </a:lnTo>
                <a:lnTo>
                  <a:pt x="46" y="735"/>
                </a:lnTo>
                <a:lnTo>
                  <a:pt x="48" y="735"/>
                </a:lnTo>
                <a:lnTo>
                  <a:pt x="51" y="736"/>
                </a:lnTo>
                <a:lnTo>
                  <a:pt x="53" y="740"/>
                </a:lnTo>
                <a:lnTo>
                  <a:pt x="58" y="740"/>
                </a:lnTo>
                <a:lnTo>
                  <a:pt x="61" y="740"/>
                </a:lnTo>
                <a:lnTo>
                  <a:pt x="62" y="742"/>
                </a:lnTo>
                <a:lnTo>
                  <a:pt x="66" y="743"/>
                </a:lnTo>
                <a:lnTo>
                  <a:pt x="68" y="742"/>
                </a:lnTo>
                <a:lnTo>
                  <a:pt x="71" y="741"/>
                </a:lnTo>
                <a:lnTo>
                  <a:pt x="82" y="736"/>
                </a:lnTo>
                <a:lnTo>
                  <a:pt x="92" y="732"/>
                </a:lnTo>
                <a:lnTo>
                  <a:pt x="102" y="728"/>
                </a:lnTo>
                <a:lnTo>
                  <a:pt x="112" y="724"/>
                </a:lnTo>
                <a:lnTo>
                  <a:pt x="123" y="719"/>
                </a:lnTo>
                <a:lnTo>
                  <a:pt x="133" y="714"/>
                </a:lnTo>
                <a:lnTo>
                  <a:pt x="138" y="711"/>
                </a:lnTo>
                <a:lnTo>
                  <a:pt x="143" y="709"/>
                </a:lnTo>
                <a:lnTo>
                  <a:pt x="149" y="707"/>
                </a:lnTo>
                <a:lnTo>
                  <a:pt x="155" y="707"/>
                </a:lnTo>
                <a:lnTo>
                  <a:pt x="152" y="711"/>
                </a:lnTo>
                <a:lnTo>
                  <a:pt x="150" y="715"/>
                </a:lnTo>
                <a:lnTo>
                  <a:pt x="152" y="717"/>
                </a:lnTo>
                <a:lnTo>
                  <a:pt x="155" y="717"/>
                </a:lnTo>
                <a:lnTo>
                  <a:pt x="157" y="717"/>
                </a:lnTo>
                <a:lnTo>
                  <a:pt x="159" y="717"/>
                </a:lnTo>
                <a:lnTo>
                  <a:pt x="164" y="715"/>
                </a:lnTo>
                <a:lnTo>
                  <a:pt x="168" y="711"/>
                </a:lnTo>
                <a:lnTo>
                  <a:pt x="174" y="709"/>
                </a:lnTo>
                <a:lnTo>
                  <a:pt x="178" y="707"/>
                </a:lnTo>
                <a:lnTo>
                  <a:pt x="183" y="706"/>
                </a:lnTo>
                <a:lnTo>
                  <a:pt x="189" y="705"/>
                </a:lnTo>
                <a:lnTo>
                  <a:pt x="192" y="706"/>
                </a:lnTo>
                <a:lnTo>
                  <a:pt x="197" y="707"/>
                </a:lnTo>
                <a:lnTo>
                  <a:pt x="198" y="707"/>
                </a:lnTo>
                <a:lnTo>
                  <a:pt x="200" y="707"/>
                </a:lnTo>
                <a:lnTo>
                  <a:pt x="202" y="707"/>
                </a:lnTo>
                <a:lnTo>
                  <a:pt x="204" y="706"/>
                </a:lnTo>
                <a:lnTo>
                  <a:pt x="202" y="702"/>
                </a:lnTo>
                <a:lnTo>
                  <a:pt x="204" y="698"/>
                </a:lnTo>
                <a:lnTo>
                  <a:pt x="206" y="697"/>
                </a:lnTo>
                <a:lnTo>
                  <a:pt x="209" y="695"/>
                </a:lnTo>
                <a:lnTo>
                  <a:pt x="208" y="694"/>
                </a:lnTo>
                <a:lnTo>
                  <a:pt x="208" y="693"/>
                </a:lnTo>
                <a:lnTo>
                  <a:pt x="209" y="691"/>
                </a:lnTo>
                <a:lnTo>
                  <a:pt x="210" y="691"/>
                </a:lnTo>
                <a:lnTo>
                  <a:pt x="211" y="693"/>
                </a:lnTo>
                <a:lnTo>
                  <a:pt x="211" y="694"/>
                </a:lnTo>
                <a:lnTo>
                  <a:pt x="210" y="695"/>
                </a:lnTo>
                <a:lnTo>
                  <a:pt x="209" y="695"/>
                </a:lnTo>
                <a:lnTo>
                  <a:pt x="209" y="699"/>
                </a:lnTo>
                <a:lnTo>
                  <a:pt x="210" y="701"/>
                </a:lnTo>
                <a:lnTo>
                  <a:pt x="217" y="700"/>
                </a:lnTo>
                <a:lnTo>
                  <a:pt x="224" y="699"/>
                </a:lnTo>
                <a:lnTo>
                  <a:pt x="223" y="698"/>
                </a:lnTo>
                <a:lnTo>
                  <a:pt x="222" y="694"/>
                </a:lnTo>
                <a:lnTo>
                  <a:pt x="227" y="695"/>
                </a:lnTo>
                <a:lnTo>
                  <a:pt x="233" y="695"/>
                </a:lnTo>
                <a:lnTo>
                  <a:pt x="238" y="693"/>
                </a:lnTo>
                <a:lnTo>
                  <a:pt x="243" y="691"/>
                </a:lnTo>
                <a:lnTo>
                  <a:pt x="256" y="686"/>
                </a:lnTo>
                <a:lnTo>
                  <a:pt x="268" y="682"/>
                </a:lnTo>
                <a:lnTo>
                  <a:pt x="273" y="680"/>
                </a:lnTo>
                <a:lnTo>
                  <a:pt x="281" y="678"/>
                </a:lnTo>
                <a:lnTo>
                  <a:pt x="283" y="676"/>
                </a:lnTo>
                <a:lnTo>
                  <a:pt x="287" y="675"/>
                </a:lnTo>
                <a:lnTo>
                  <a:pt x="289" y="674"/>
                </a:lnTo>
                <a:lnTo>
                  <a:pt x="290" y="672"/>
                </a:lnTo>
                <a:lnTo>
                  <a:pt x="290" y="669"/>
                </a:lnTo>
                <a:lnTo>
                  <a:pt x="289" y="667"/>
                </a:lnTo>
                <a:lnTo>
                  <a:pt x="288" y="667"/>
                </a:lnTo>
                <a:lnTo>
                  <a:pt x="285" y="668"/>
                </a:lnTo>
                <a:lnTo>
                  <a:pt x="281" y="670"/>
                </a:lnTo>
                <a:lnTo>
                  <a:pt x="279" y="673"/>
                </a:lnTo>
                <a:lnTo>
                  <a:pt x="270" y="676"/>
                </a:lnTo>
                <a:lnTo>
                  <a:pt x="260" y="678"/>
                </a:lnTo>
                <a:lnTo>
                  <a:pt x="258" y="680"/>
                </a:lnTo>
                <a:lnTo>
                  <a:pt x="256" y="680"/>
                </a:lnTo>
                <a:lnTo>
                  <a:pt x="255" y="677"/>
                </a:lnTo>
                <a:lnTo>
                  <a:pt x="255" y="676"/>
                </a:lnTo>
                <a:lnTo>
                  <a:pt x="256" y="675"/>
                </a:lnTo>
                <a:lnTo>
                  <a:pt x="258" y="674"/>
                </a:lnTo>
                <a:lnTo>
                  <a:pt x="263" y="672"/>
                </a:lnTo>
                <a:lnTo>
                  <a:pt x="268" y="670"/>
                </a:lnTo>
                <a:lnTo>
                  <a:pt x="274" y="668"/>
                </a:lnTo>
                <a:lnTo>
                  <a:pt x="280" y="665"/>
                </a:lnTo>
                <a:lnTo>
                  <a:pt x="284" y="662"/>
                </a:lnTo>
                <a:lnTo>
                  <a:pt x="289" y="659"/>
                </a:lnTo>
                <a:lnTo>
                  <a:pt x="292" y="658"/>
                </a:lnTo>
                <a:lnTo>
                  <a:pt x="295" y="657"/>
                </a:lnTo>
                <a:lnTo>
                  <a:pt x="297" y="657"/>
                </a:lnTo>
                <a:lnTo>
                  <a:pt x="299" y="658"/>
                </a:lnTo>
                <a:lnTo>
                  <a:pt x="298" y="660"/>
                </a:lnTo>
                <a:lnTo>
                  <a:pt x="297" y="664"/>
                </a:lnTo>
                <a:lnTo>
                  <a:pt x="295" y="666"/>
                </a:lnTo>
                <a:lnTo>
                  <a:pt x="293" y="668"/>
                </a:lnTo>
                <a:lnTo>
                  <a:pt x="292" y="669"/>
                </a:lnTo>
                <a:lnTo>
                  <a:pt x="292" y="670"/>
                </a:lnTo>
                <a:lnTo>
                  <a:pt x="293" y="672"/>
                </a:lnTo>
                <a:lnTo>
                  <a:pt x="295" y="673"/>
                </a:lnTo>
                <a:lnTo>
                  <a:pt x="299" y="674"/>
                </a:lnTo>
                <a:lnTo>
                  <a:pt x="304" y="674"/>
                </a:lnTo>
                <a:lnTo>
                  <a:pt x="309" y="677"/>
                </a:lnTo>
                <a:lnTo>
                  <a:pt x="314" y="680"/>
                </a:lnTo>
                <a:lnTo>
                  <a:pt x="312" y="680"/>
                </a:lnTo>
                <a:lnTo>
                  <a:pt x="309" y="681"/>
                </a:lnTo>
                <a:lnTo>
                  <a:pt x="309" y="683"/>
                </a:lnTo>
                <a:lnTo>
                  <a:pt x="311" y="683"/>
                </a:lnTo>
                <a:lnTo>
                  <a:pt x="312" y="684"/>
                </a:lnTo>
                <a:lnTo>
                  <a:pt x="314" y="683"/>
                </a:lnTo>
                <a:lnTo>
                  <a:pt x="316" y="682"/>
                </a:lnTo>
                <a:lnTo>
                  <a:pt x="317" y="682"/>
                </a:lnTo>
                <a:lnTo>
                  <a:pt x="320" y="682"/>
                </a:lnTo>
                <a:lnTo>
                  <a:pt x="321" y="682"/>
                </a:lnTo>
                <a:lnTo>
                  <a:pt x="323" y="681"/>
                </a:lnTo>
                <a:lnTo>
                  <a:pt x="325" y="682"/>
                </a:lnTo>
                <a:lnTo>
                  <a:pt x="326" y="682"/>
                </a:lnTo>
                <a:lnTo>
                  <a:pt x="326" y="684"/>
                </a:lnTo>
                <a:lnTo>
                  <a:pt x="322" y="686"/>
                </a:lnTo>
                <a:lnTo>
                  <a:pt x="317" y="688"/>
                </a:lnTo>
                <a:lnTo>
                  <a:pt x="313" y="690"/>
                </a:lnTo>
                <a:lnTo>
                  <a:pt x="311" y="689"/>
                </a:lnTo>
                <a:lnTo>
                  <a:pt x="308" y="688"/>
                </a:lnTo>
                <a:lnTo>
                  <a:pt x="307" y="684"/>
                </a:lnTo>
                <a:lnTo>
                  <a:pt x="305" y="685"/>
                </a:lnTo>
                <a:lnTo>
                  <a:pt x="303" y="685"/>
                </a:lnTo>
                <a:lnTo>
                  <a:pt x="303" y="684"/>
                </a:lnTo>
                <a:lnTo>
                  <a:pt x="301" y="682"/>
                </a:lnTo>
                <a:lnTo>
                  <a:pt x="301" y="681"/>
                </a:lnTo>
                <a:lnTo>
                  <a:pt x="301" y="680"/>
                </a:lnTo>
                <a:lnTo>
                  <a:pt x="300" y="678"/>
                </a:lnTo>
                <a:lnTo>
                  <a:pt x="298" y="678"/>
                </a:lnTo>
                <a:lnTo>
                  <a:pt x="296" y="682"/>
                </a:lnTo>
                <a:lnTo>
                  <a:pt x="292" y="685"/>
                </a:lnTo>
                <a:lnTo>
                  <a:pt x="288" y="688"/>
                </a:lnTo>
                <a:lnTo>
                  <a:pt x="282" y="688"/>
                </a:lnTo>
                <a:lnTo>
                  <a:pt x="279" y="685"/>
                </a:lnTo>
                <a:lnTo>
                  <a:pt x="274" y="685"/>
                </a:lnTo>
                <a:lnTo>
                  <a:pt x="272" y="686"/>
                </a:lnTo>
                <a:lnTo>
                  <a:pt x="272" y="689"/>
                </a:lnTo>
                <a:lnTo>
                  <a:pt x="273" y="691"/>
                </a:lnTo>
                <a:lnTo>
                  <a:pt x="274" y="692"/>
                </a:lnTo>
                <a:lnTo>
                  <a:pt x="273" y="698"/>
                </a:lnTo>
                <a:lnTo>
                  <a:pt x="270" y="702"/>
                </a:lnTo>
                <a:lnTo>
                  <a:pt x="266" y="706"/>
                </a:lnTo>
                <a:lnTo>
                  <a:pt x="262" y="708"/>
                </a:lnTo>
                <a:lnTo>
                  <a:pt x="249" y="714"/>
                </a:lnTo>
                <a:lnTo>
                  <a:pt x="237" y="719"/>
                </a:lnTo>
                <a:lnTo>
                  <a:pt x="224" y="724"/>
                </a:lnTo>
                <a:lnTo>
                  <a:pt x="211" y="731"/>
                </a:lnTo>
                <a:lnTo>
                  <a:pt x="206" y="734"/>
                </a:lnTo>
                <a:lnTo>
                  <a:pt x="199" y="736"/>
                </a:lnTo>
                <a:lnTo>
                  <a:pt x="198" y="736"/>
                </a:lnTo>
                <a:lnTo>
                  <a:pt x="196" y="735"/>
                </a:lnTo>
                <a:lnTo>
                  <a:pt x="194" y="734"/>
                </a:lnTo>
                <a:lnTo>
                  <a:pt x="193" y="732"/>
                </a:lnTo>
                <a:lnTo>
                  <a:pt x="198" y="730"/>
                </a:lnTo>
                <a:lnTo>
                  <a:pt x="201" y="726"/>
                </a:lnTo>
                <a:lnTo>
                  <a:pt x="198" y="726"/>
                </a:lnTo>
                <a:lnTo>
                  <a:pt x="193" y="726"/>
                </a:lnTo>
                <a:lnTo>
                  <a:pt x="190" y="728"/>
                </a:lnTo>
                <a:lnTo>
                  <a:pt x="188" y="731"/>
                </a:lnTo>
                <a:lnTo>
                  <a:pt x="186" y="736"/>
                </a:lnTo>
                <a:lnTo>
                  <a:pt x="184" y="743"/>
                </a:lnTo>
                <a:lnTo>
                  <a:pt x="180" y="745"/>
                </a:lnTo>
                <a:lnTo>
                  <a:pt x="174" y="747"/>
                </a:lnTo>
                <a:lnTo>
                  <a:pt x="172" y="748"/>
                </a:lnTo>
                <a:lnTo>
                  <a:pt x="169" y="749"/>
                </a:lnTo>
                <a:lnTo>
                  <a:pt x="168" y="751"/>
                </a:lnTo>
                <a:lnTo>
                  <a:pt x="167" y="755"/>
                </a:lnTo>
                <a:lnTo>
                  <a:pt x="164" y="753"/>
                </a:lnTo>
                <a:lnTo>
                  <a:pt x="160" y="753"/>
                </a:lnTo>
                <a:lnTo>
                  <a:pt x="156" y="753"/>
                </a:lnTo>
                <a:lnTo>
                  <a:pt x="152" y="755"/>
                </a:lnTo>
                <a:lnTo>
                  <a:pt x="149" y="759"/>
                </a:lnTo>
                <a:lnTo>
                  <a:pt x="144" y="763"/>
                </a:lnTo>
                <a:lnTo>
                  <a:pt x="140" y="764"/>
                </a:lnTo>
                <a:lnTo>
                  <a:pt x="135" y="763"/>
                </a:lnTo>
                <a:lnTo>
                  <a:pt x="134" y="764"/>
                </a:lnTo>
                <a:lnTo>
                  <a:pt x="132" y="766"/>
                </a:lnTo>
                <a:lnTo>
                  <a:pt x="130" y="765"/>
                </a:lnTo>
                <a:lnTo>
                  <a:pt x="126" y="765"/>
                </a:lnTo>
                <a:lnTo>
                  <a:pt x="128" y="769"/>
                </a:lnTo>
                <a:lnTo>
                  <a:pt x="132" y="773"/>
                </a:lnTo>
                <a:lnTo>
                  <a:pt x="134" y="771"/>
                </a:lnTo>
                <a:lnTo>
                  <a:pt x="138" y="767"/>
                </a:lnTo>
                <a:lnTo>
                  <a:pt x="148" y="764"/>
                </a:lnTo>
                <a:lnTo>
                  <a:pt x="159" y="761"/>
                </a:lnTo>
                <a:lnTo>
                  <a:pt x="165" y="758"/>
                </a:lnTo>
                <a:lnTo>
                  <a:pt x="171" y="755"/>
                </a:lnTo>
                <a:lnTo>
                  <a:pt x="178" y="753"/>
                </a:lnTo>
                <a:lnTo>
                  <a:pt x="186" y="751"/>
                </a:lnTo>
                <a:lnTo>
                  <a:pt x="190" y="749"/>
                </a:lnTo>
                <a:lnTo>
                  <a:pt x="193" y="747"/>
                </a:lnTo>
                <a:lnTo>
                  <a:pt x="197" y="747"/>
                </a:lnTo>
                <a:lnTo>
                  <a:pt x="200" y="747"/>
                </a:lnTo>
                <a:lnTo>
                  <a:pt x="205" y="743"/>
                </a:lnTo>
                <a:lnTo>
                  <a:pt x="209" y="741"/>
                </a:lnTo>
                <a:lnTo>
                  <a:pt x="221" y="736"/>
                </a:lnTo>
                <a:lnTo>
                  <a:pt x="233" y="732"/>
                </a:lnTo>
                <a:lnTo>
                  <a:pt x="238" y="727"/>
                </a:lnTo>
                <a:lnTo>
                  <a:pt x="242" y="723"/>
                </a:lnTo>
                <a:lnTo>
                  <a:pt x="244" y="722"/>
                </a:lnTo>
                <a:lnTo>
                  <a:pt x="246" y="720"/>
                </a:lnTo>
                <a:lnTo>
                  <a:pt x="248" y="720"/>
                </a:lnTo>
                <a:lnTo>
                  <a:pt x="251" y="722"/>
                </a:lnTo>
                <a:lnTo>
                  <a:pt x="256" y="722"/>
                </a:lnTo>
                <a:lnTo>
                  <a:pt x="260" y="720"/>
                </a:lnTo>
                <a:lnTo>
                  <a:pt x="264" y="720"/>
                </a:lnTo>
                <a:lnTo>
                  <a:pt x="265" y="722"/>
                </a:lnTo>
                <a:lnTo>
                  <a:pt x="265" y="724"/>
                </a:lnTo>
                <a:lnTo>
                  <a:pt x="264" y="726"/>
                </a:lnTo>
                <a:lnTo>
                  <a:pt x="258" y="732"/>
                </a:lnTo>
                <a:lnTo>
                  <a:pt x="254" y="738"/>
                </a:lnTo>
                <a:lnTo>
                  <a:pt x="252" y="735"/>
                </a:lnTo>
                <a:lnTo>
                  <a:pt x="249" y="734"/>
                </a:lnTo>
                <a:lnTo>
                  <a:pt x="246" y="735"/>
                </a:lnTo>
                <a:lnTo>
                  <a:pt x="243" y="736"/>
                </a:lnTo>
                <a:lnTo>
                  <a:pt x="247" y="741"/>
                </a:lnTo>
                <a:lnTo>
                  <a:pt x="252" y="744"/>
                </a:lnTo>
                <a:lnTo>
                  <a:pt x="251" y="748"/>
                </a:lnTo>
                <a:lnTo>
                  <a:pt x="252" y="750"/>
                </a:lnTo>
                <a:lnTo>
                  <a:pt x="256" y="749"/>
                </a:lnTo>
                <a:lnTo>
                  <a:pt x="259" y="748"/>
                </a:lnTo>
                <a:lnTo>
                  <a:pt x="267" y="745"/>
                </a:lnTo>
                <a:lnTo>
                  <a:pt x="275" y="741"/>
                </a:lnTo>
                <a:lnTo>
                  <a:pt x="277" y="739"/>
                </a:lnTo>
                <a:lnTo>
                  <a:pt x="279" y="739"/>
                </a:lnTo>
                <a:lnTo>
                  <a:pt x="280" y="738"/>
                </a:lnTo>
                <a:lnTo>
                  <a:pt x="283" y="738"/>
                </a:lnTo>
                <a:lnTo>
                  <a:pt x="288" y="738"/>
                </a:lnTo>
                <a:lnTo>
                  <a:pt x="292" y="736"/>
                </a:lnTo>
                <a:lnTo>
                  <a:pt x="296" y="735"/>
                </a:lnTo>
                <a:lnTo>
                  <a:pt x="298" y="734"/>
                </a:lnTo>
                <a:lnTo>
                  <a:pt x="300" y="733"/>
                </a:lnTo>
                <a:lnTo>
                  <a:pt x="301" y="731"/>
                </a:lnTo>
                <a:lnTo>
                  <a:pt x="303" y="727"/>
                </a:lnTo>
                <a:lnTo>
                  <a:pt x="301" y="725"/>
                </a:lnTo>
                <a:lnTo>
                  <a:pt x="300" y="723"/>
                </a:lnTo>
                <a:lnTo>
                  <a:pt x="298" y="720"/>
                </a:lnTo>
                <a:lnTo>
                  <a:pt x="295" y="720"/>
                </a:lnTo>
                <a:lnTo>
                  <a:pt x="292" y="719"/>
                </a:lnTo>
                <a:lnTo>
                  <a:pt x="290" y="719"/>
                </a:lnTo>
                <a:lnTo>
                  <a:pt x="288" y="717"/>
                </a:lnTo>
                <a:lnTo>
                  <a:pt x="303" y="714"/>
                </a:lnTo>
                <a:lnTo>
                  <a:pt x="317" y="711"/>
                </a:lnTo>
                <a:lnTo>
                  <a:pt x="313" y="713"/>
                </a:lnTo>
                <a:lnTo>
                  <a:pt x="309" y="714"/>
                </a:lnTo>
                <a:lnTo>
                  <a:pt x="307" y="715"/>
                </a:lnTo>
                <a:lnTo>
                  <a:pt x="305" y="716"/>
                </a:lnTo>
                <a:lnTo>
                  <a:pt x="304" y="717"/>
                </a:lnTo>
                <a:lnTo>
                  <a:pt x="304" y="718"/>
                </a:lnTo>
                <a:lnTo>
                  <a:pt x="304" y="720"/>
                </a:lnTo>
                <a:lnTo>
                  <a:pt x="304" y="723"/>
                </a:lnTo>
                <a:lnTo>
                  <a:pt x="306" y="725"/>
                </a:lnTo>
                <a:lnTo>
                  <a:pt x="307" y="727"/>
                </a:lnTo>
                <a:lnTo>
                  <a:pt x="309" y="728"/>
                </a:lnTo>
                <a:lnTo>
                  <a:pt x="312" y="730"/>
                </a:lnTo>
                <a:lnTo>
                  <a:pt x="314" y="730"/>
                </a:lnTo>
                <a:lnTo>
                  <a:pt x="315" y="730"/>
                </a:lnTo>
                <a:lnTo>
                  <a:pt x="318" y="727"/>
                </a:lnTo>
                <a:lnTo>
                  <a:pt x="323" y="726"/>
                </a:lnTo>
                <a:lnTo>
                  <a:pt x="324" y="728"/>
                </a:lnTo>
                <a:lnTo>
                  <a:pt x="324" y="730"/>
                </a:lnTo>
                <a:lnTo>
                  <a:pt x="324" y="732"/>
                </a:lnTo>
                <a:lnTo>
                  <a:pt x="323" y="734"/>
                </a:lnTo>
                <a:lnTo>
                  <a:pt x="320" y="738"/>
                </a:lnTo>
                <a:lnTo>
                  <a:pt x="317" y="739"/>
                </a:lnTo>
                <a:lnTo>
                  <a:pt x="314" y="740"/>
                </a:lnTo>
                <a:lnTo>
                  <a:pt x="308" y="740"/>
                </a:lnTo>
                <a:lnTo>
                  <a:pt x="312" y="742"/>
                </a:lnTo>
                <a:lnTo>
                  <a:pt x="315" y="742"/>
                </a:lnTo>
                <a:lnTo>
                  <a:pt x="318" y="742"/>
                </a:lnTo>
                <a:lnTo>
                  <a:pt x="321" y="740"/>
                </a:lnTo>
                <a:lnTo>
                  <a:pt x="325" y="735"/>
                </a:lnTo>
                <a:lnTo>
                  <a:pt x="329" y="732"/>
                </a:lnTo>
                <a:lnTo>
                  <a:pt x="330" y="732"/>
                </a:lnTo>
                <a:lnTo>
                  <a:pt x="330" y="734"/>
                </a:lnTo>
                <a:lnTo>
                  <a:pt x="330" y="735"/>
                </a:lnTo>
                <a:lnTo>
                  <a:pt x="331" y="738"/>
                </a:lnTo>
                <a:lnTo>
                  <a:pt x="332" y="739"/>
                </a:lnTo>
                <a:lnTo>
                  <a:pt x="333" y="739"/>
                </a:lnTo>
                <a:lnTo>
                  <a:pt x="336" y="738"/>
                </a:lnTo>
                <a:lnTo>
                  <a:pt x="337" y="736"/>
                </a:lnTo>
                <a:lnTo>
                  <a:pt x="339" y="734"/>
                </a:lnTo>
                <a:lnTo>
                  <a:pt x="340" y="731"/>
                </a:lnTo>
                <a:lnTo>
                  <a:pt x="338" y="731"/>
                </a:lnTo>
                <a:lnTo>
                  <a:pt x="333" y="728"/>
                </a:lnTo>
                <a:lnTo>
                  <a:pt x="332" y="727"/>
                </a:lnTo>
                <a:lnTo>
                  <a:pt x="331" y="726"/>
                </a:lnTo>
                <a:lnTo>
                  <a:pt x="331" y="725"/>
                </a:lnTo>
                <a:lnTo>
                  <a:pt x="331" y="724"/>
                </a:lnTo>
                <a:lnTo>
                  <a:pt x="337" y="723"/>
                </a:lnTo>
                <a:lnTo>
                  <a:pt x="344" y="722"/>
                </a:lnTo>
                <a:lnTo>
                  <a:pt x="350" y="720"/>
                </a:lnTo>
                <a:lnTo>
                  <a:pt x="357" y="718"/>
                </a:lnTo>
                <a:lnTo>
                  <a:pt x="369" y="714"/>
                </a:lnTo>
                <a:lnTo>
                  <a:pt x="381" y="709"/>
                </a:lnTo>
                <a:lnTo>
                  <a:pt x="395" y="706"/>
                </a:lnTo>
                <a:lnTo>
                  <a:pt x="408" y="705"/>
                </a:lnTo>
                <a:lnTo>
                  <a:pt x="414" y="703"/>
                </a:lnTo>
                <a:lnTo>
                  <a:pt x="421" y="702"/>
                </a:lnTo>
                <a:lnTo>
                  <a:pt x="422" y="703"/>
                </a:lnTo>
                <a:lnTo>
                  <a:pt x="423" y="705"/>
                </a:lnTo>
                <a:lnTo>
                  <a:pt x="423" y="706"/>
                </a:lnTo>
                <a:lnTo>
                  <a:pt x="422" y="707"/>
                </a:lnTo>
                <a:lnTo>
                  <a:pt x="416" y="708"/>
                </a:lnTo>
                <a:lnTo>
                  <a:pt x="411" y="708"/>
                </a:lnTo>
                <a:lnTo>
                  <a:pt x="404" y="709"/>
                </a:lnTo>
                <a:lnTo>
                  <a:pt x="397" y="710"/>
                </a:lnTo>
                <a:lnTo>
                  <a:pt x="395" y="710"/>
                </a:lnTo>
                <a:lnTo>
                  <a:pt x="392" y="710"/>
                </a:lnTo>
                <a:lnTo>
                  <a:pt x="390" y="711"/>
                </a:lnTo>
                <a:lnTo>
                  <a:pt x="389" y="714"/>
                </a:lnTo>
                <a:lnTo>
                  <a:pt x="390" y="716"/>
                </a:lnTo>
                <a:lnTo>
                  <a:pt x="392" y="717"/>
                </a:lnTo>
                <a:lnTo>
                  <a:pt x="394" y="719"/>
                </a:lnTo>
                <a:lnTo>
                  <a:pt x="394" y="720"/>
                </a:lnTo>
                <a:lnTo>
                  <a:pt x="391" y="720"/>
                </a:lnTo>
                <a:lnTo>
                  <a:pt x="389" y="720"/>
                </a:lnTo>
                <a:lnTo>
                  <a:pt x="383" y="719"/>
                </a:lnTo>
                <a:lnTo>
                  <a:pt x="378" y="719"/>
                </a:lnTo>
                <a:lnTo>
                  <a:pt x="381" y="720"/>
                </a:lnTo>
                <a:lnTo>
                  <a:pt x="382" y="722"/>
                </a:lnTo>
                <a:lnTo>
                  <a:pt x="380" y="723"/>
                </a:lnTo>
                <a:lnTo>
                  <a:pt x="378" y="723"/>
                </a:lnTo>
                <a:lnTo>
                  <a:pt x="377" y="725"/>
                </a:lnTo>
                <a:lnTo>
                  <a:pt x="375" y="726"/>
                </a:lnTo>
                <a:lnTo>
                  <a:pt x="377" y="727"/>
                </a:lnTo>
                <a:lnTo>
                  <a:pt x="379" y="727"/>
                </a:lnTo>
                <a:lnTo>
                  <a:pt x="384" y="725"/>
                </a:lnTo>
                <a:lnTo>
                  <a:pt x="389" y="725"/>
                </a:lnTo>
                <a:lnTo>
                  <a:pt x="394" y="730"/>
                </a:lnTo>
                <a:lnTo>
                  <a:pt x="397" y="732"/>
                </a:lnTo>
                <a:lnTo>
                  <a:pt x="397" y="733"/>
                </a:lnTo>
                <a:lnTo>
                  <a:pt x="399" y="734"/>
                </a:lnTo>
                <a:lnTo>
                  <a:pt x="402" y="734"/>
                </a:lnTo>
                <a:lnTo>
                  <a:pt x="404" y="734"/>
                </a:lnTo>
                <a:lnTo>
                  <a:pt x="408" y="732"/>
                </a:lnTo>
                <a:lnTo>
                  <a:pt x="413" y="731"/>
                </a:lnTo>
                <a:lnTo>
                  <a:pt x="410" y="730"/>
                </a:lnTo>
                <a:lnTo>
                  <a:pt x="407" y="727"/>
                </a:lnTo>
                <a:lnTo>
                  <a:pt x="406" y="725"/>
                </a:lnTo>
                <a:lnTo>
                  <a:pt x="406" y="720"/>
                </a:lnTo>
                <a:lnTo>
                  <a:pt x="410" y="723"/>
                </a:lnTo>
                <a:lnTo>
                  <a:pt x="414" y="723"/>
                </a:lnTo>
                <a:lnTo>
                  <a:pt x="416" y="722"/>
                </a:lnTo>
                <a:lnTo>
                  <a:pt x="419" y="717"/>
                </a:lnTo>
                <a:lnTo>
                  <a:pt x="423" y="719"/>
                </a:lnTo>
                <a:lnTo>
                  <a:pt x="428" y="719"/>
                </a:lnTo>
                <a:lnTo>
                  <a:pt x="432" y="718"/>
                </a:lnTo>
                <a:lnTo>
                  <a:pt x="436" y="716"/>
                </a:lnTo>
                <a:lnTo>
                  <a:pt x="437" y="717"/>
                </a:lnTo>
                <a:lnTo>
                  <a:pt x="439" y="717"/>
                </a:lnTo>
                <a:lnTo>
                  <a:pt x="440" y="717"/>
                </a:lnTo>
                <a:lnTo>
                  <a:pt x="440" y="717"/>
                </a:lnTo>
                <a:lnTo>
                  <a:pt x="441" y="718"/>
                </a:lnTo>
                <a:lnTo>
                  <a:pt x="441" y="720"/>
                </a:lnTo>
                <a:lnTo>
                  <a:pt x="445" y="719"/>
                </a:lnTo>
                <a:lnTo>
                  <a:pt x="448" y="720"/>
                </a:lnTo>
                <a:lnTo>
                  <a:pt x="445" y="720"/>
                </a:lnTo>
                <a:lnTo>
                  <a:pt x="443" y="720"/>
                </a:lnTo>
                <a:lnTo>
                  <a:pt x="440" y="722"/>
                </a:lnTo>
                <a:lnTo>
                  <a:pt x="438" y="724"/>
                </a:lnTo>
                <a:lnTo>
                  <a:pt x="435" y="727"/>
                </a:lnTo>
                <a:lnTo>
                  <a:pt x="431" y="728"/>
                </a:lnTo>
                <a:lnTo>
                  <a:pt x="429" y="725"/>
                </a:lnTo>
                <a:lnTo>
                  <a:pt x="427" y="724"/>
                </a:lnTo>
                <a:lnTo>
                  <a:pt x="424" y="725"/>
                </a:lnTo>
                <a:lnTo>
                  <a:pt x="422" y="726"/>
                </a:lnTo>
                <a:lnTo>
                  <a:pt x="421" y="726"/>
                </a:lnTo>
                <a:lnTo>
                  <a:pt x="419" y="725"/>
                </a:lnTo>
                <a:lnTo>
                  <a:pt x="421" y="728"/>
                </a:lnTo>
                <a:lnTo>
                  <a:pt x="425" y="731"/>
                </a:lnTo>
                <a:lnTo>
                  <a:pt x="417" y="734"/>
                </a:lnTo>
                <a:lnTo>
                  <a:pt x="410" y="736"/>
                </a:lnTo>
                <a:lnTo>
                  <a:pt x="403" y="739"/>
                </a:lnTo>
                <a:lnTo>
                  <a:pt x="395" y="738"/>
                </a:lnTo>
                <a:lnTo>
                  <a:pt x="394" y="742"/>
                </a:lnTo>
                <a:lnTo>
                  <a:pt x="392" y="743"/>
                </a:lnTo>
                <a:lnTo>
                  <a:pt x="390" y="743"/>
                </a:lnTo>
                <a:lnTo>
                  <a:pt x="388" y="743"/>
                </a:lnTo>
                <a:lnTo>
                  <a:pt x="387" y="745"/>
                </a:lnTo>
                <a:lnTo>
                  <a:pt x="387" y="748"/>
                </a:lnTo>
                <a:lnTo>
                  <a:pt x="388" y="751"/>
                </a:lnTo>
                <a:lnTo>
                  <a:pt x="388" y="752"/>
                </a:lnTo>
                <a:lnTo>
                  <a:pt x="387" y="752"/>
                </a:lnTo>
                <a:lnTo>
                  <a:pt x="384" y="753"/>
                </a:lnTo>
                <a:lnTo>
                  <a:pt x="378" y="757"/>
                </a:lnTo>
                <a:lnTo>
                  <a:pt x="370" y="759"/>
                </a:lnTo>
                <a:lnTo>
                  <a:pt x="362" y="760"/>
                </a:lnTo>
                <a:lnTo>
                  <a:pt x="354" y="760"/>
                </a:lnTo>
                <a:lnTo>
                  <a:pt x="361" y="757"/>
                </a:lnTo>
                <a:lnTo>
                  <a:pt x="366" y="755"/>
                </a:lnTo>
                <a:lnTo>
                  <a:pt x="364" y="751"/>
                </a:lnTo>
                <a:lnTo>
                  <a:pt x="362" y="750"/>
                </a:lnTo>
                <a:lnTo>
                  <a:pt x="358" y="749"/>
                </a:lnTo>
                <a:lnTo>
                  <a:pt x="355" y="749"/>
                </a:lnTo>
                <a:lnTo>
                  <a:pt x="348" y="751"/>
                </a:lnTo>
                <a:lnTo>
                  <a:pt x="344" y="756"/>
                </a:lnTo>
                <a:lnTo>
                  <a:pt x="339" y="761"/>
                </a:lnTo>
                <a:lnTo>
                  <a:pt x="334" y="767"/>
                </a:lnTo>
                <a:lnTo>
                  <a:pt x="332" y="768"/>
                </a:lnTo>
                <a:lnTo>
                  <a:pt x="329" y="771"/>
                </a:lnTo>
                <a:lnTo>
                  <a:pt x="325" y="771"/>
                </a:lnTo>
                <a:lnTo>
                  <a:pt x="322" y="769"/>
                </a:lnTo>
                <a:lnTo>
                  <a:pt x="322" y="771"/>
                </a:lnTo>
                <a:lnTo>
                  <a:pt x="320" y="773"/>
                </a:lnTo>
                <a:lnTo>
                  <a:pt x="316" y="774"/>
                </a:lnTo>
                <a:lnTo>
                  <a:pt x="312" y="776"/>
                </a:lnTo>
                <a:lnTo>
                  <a:pt x="303" y="778"/>
                </a:lnTo>
                <a:lnTo>
                  <a:pt x="296" y="780"/>
                </a:lnTo>
                <a:lnTo>
                  <a:pt x="288" y="780"/>
                </a:lnTo>
                <a:lnTo>
                  <a:pt x="280" y="780"/>
                </a:lnTo>
                <a:lnTo>
                  <a:pt x="271" y="783"/>
                </a:lnTo>
                <a:lnTo>
                  <a:pt x="262" y="786"/>
                </a:lnTo>
                <a:lnTo>
                  <a:pt x="252" y="788"/>
                </a:lnTo>
                <a:lnTo>
                  <a:pt x="244" y="790"/>
                </a:lnTo>
                <a:lnTo>
                  <a:pt x="235" y="792"/>
                </a:lnTo>
                <a:lnTo>
                  <a:pt x="226" y="794"/>
                </a:lnTo>
                <a:lnTo>
                  <a:pt x="218" y="797"/>
                </a:lnTo>
                <a:lnTo>
                  <a:pt x="209" y="800"/>
                </a:lnTo>
                <a:lnTo>
                  <a:pt x="200" y="803"/>
                </a:lnTo>
                <a:lnTo>
                  <a:pt x="192" y="806"/>
                </a:lnTo>
                <a:lnTo>
                  <a:pt x="189" y="808"/>
                </a:lnTo>
                <a:lnTo>
                  <a:pt x="188" y="810"/>
                </a:lnTo>
                <a:lnTo>
                  <a:pt x="189" y="813"/>
                </a:lnTo>
                <a:lnTo>
                  <a:pt x="190" y="815"/>
                </a:lnTo>
                <a:lnTo>
                  <a:pt x="191" y="817"/>
                </a:lnTo>
                <a:lnTo>
                  <a:pt x="191" y="819"/>
                </a:lnTo>
                <a:lnTo>
                  <a:pt x="191" y="822"/>
                </a:lnTo>
                <a:lnTo>
                  <a:pt x="189" y="824"/>
                </a:lnTo>
                <a:lnTo>
                  <a:pt x="186" y="825"/>
                </a:lnTo>
                <a:lnTo>
                  <a:pt x="183" y="825"/>
                </a:lnTo>
                <a:lnTo>
                  <a:pt x="181" y="824"/>
                </a:lnTo>
                <a:lnTo>
                  <a:pt x="180" y="823"/>
                </a:lnTo>
                <a:lnTo>
                  <a:pt x="178" y="821"/>
                </a:lnTo>
                <a:lnTo>
                  <a:pt x="177" y="819"/>
                </a:lnTo>
                <a:lnTo>
                  <a:pt x="174" y="819"/>
                </a:lnTo>
                <a:lnTo>
                  <a:pt x="172" y="822"/>
                </a:lnTo>
                <a:lnTo>
                  <a:pt x="173" y="826"/>
                </a:lnTo>
                <a:lnTo>
                  <a:pt x="173" y="831"/>
                </a:lnTo>
                <a:lnTo>
                  <a:pt x="169" y="833"/>
                </a:lnTo>
                <a:lnTo>
                  <a:pt x="166" y="836"/>
                </a:lnTo>
                <a:lnTo>
                  <a:pt x="167" y="840"/>
                </a:lnTo>
                <a:lnTo>
                  <a:pt x="169" y="842"/>
                </a:lnTo>
                <a:lnTo>
                  <a:pt x="177" y="840"/>
                </a:lnTo>
                <a:lnTo>
                  <a:pt x="184" y="839"/>
                </a:lnTo>
                <a:lnTo>
                  <a:pt x="186" y="840"/>
                </a:lnTo>
                <a:lnTo>
                  <a:pt x="188" y="841"/>
                </a:lnTo>
                <a:lnTo>
                  <a:pt x="188" y="842"/>
                </a:lnTo>
                <a:lnTo>
                  <a:pt x="186" y="843"/>
                </a:lnTo>
                <a:lnTo>
                  <a:pt x="185" y="847"/>
                </a:lnTo>
                <a:lnTo>
                  <a:pt x="184" y="849"/>
                </a:lnTo>
                <a:lnTo>
                  <a:pt x="186" y="850"/>
                </a:lnTo>
                <a:lnTo>
                  <a:pt x="190" y="850"/>
                </a:lnTo>
                <a:lnTo>
                  <a:pt x="193" y="849"/>
                </a:lnTo>
                <a:lnTo>
                  <a:pt x="197" y="848"/>
                </a:lnTo>
                <a:lnTo>
                  <a:pt x="208" y="846"/>
                </a:lnTo>
                <a:lnTo>
                  <a:pt x="219" y="843"/>
                </a:lnTo>
                <a:lnTo>
                  <a:pt x="223" y="842"/>
                </a:lnTo>
                <a:lnTo>
                  <a:pt x="227" y="841"/>
                </a:lnTo>
                <a:lnTo>
                  <a:pt x="230" y="838"/>
                </a:lnTo>
                <a:lnTo>
                  <a:pt x="233" y="834"/>
                </a:lnTo>
                <a:lnTo>
                  <a:pt x="237" y="834"/>
                </a:lnTo>
                <a:lnTo>
                  <a:pt x="239" y="832"/>
                </a:lnTo>
                <a:lnTo>
                  <a:pt x="244" y="830"/>
                </a:lnTo>
                <a:lnTo>
                  <a:pt x="249" y="831"/>
                </a:lnTo>
                <a:lnTo>
                  <a:pt x="255" y="830"/>
                </a:lnTo>
                <a:lnTo>
                  <a:pt x="258" y="828"/>
                </a:lnTo>
                <a:lnTo>
                  <a:pt x="259" y="826"/>
                </a:lnTo>
                <a:lnTo>
                  <a:pt x="260" y="825"/>
                </a:lnTo>
                <a:lnTo>
                  <a:pt x="260" y="823"/>
                </a:lnTo>
                <a:lnTo>
                  <a:pt x="260" y="819"/>
                </a:lnTo>
                <a:lnTo>
                  <a:pt x="265" y="822"/>
                </a:lnTo>
                <a:lnTo>
                  <a:pt x="271" y="823"/>
                </a:lnTo>
                <a:lnTo>
                  <a:pt x="275" y="823"/>
                </a:lnTo>
                <a:lnTo>
                  <a:pt x="281" y="822"/>
                </a:lnTo>
                <a:lnTo>
                  <a:pt x="288" y="817"/>
                </a:lnTo>
                <a:lnTo>
                  <a:pt x="296" y="815"/>
                </a:lnTo>
                <a:lnTo>
                  <a:pt x="299" y="816"/>
                </a:lnTo>
                <a:lnTo>
                  <a:pt x="304" y="816"/>
                </a:lnTo>
                <a:lnTo>
                  <a:pt x="306" y="814"/>
                </a:lnTo>
                <a:lnTo>
                  <a:pt x="309" y="811"/>
                </a:lnTo>
                <a:lnTo>
                  <a:pt x="312" y="809"/>
                </a:lnTo>
                <a:lnTo>
                  <a:pt x="314" y="809"/>
                </a:lnTo>
                <a:lnTo>
                  <a:pt x="315" y="809"/>
                </a:lnTo>
                <a:lnTo>
                  <a:pt x="317" y="810"/>
                </a:lnTo>
                <a:lnTo>
                  <a:pt x="318" y="810"/>
                </a:lnTo>
                <a:lnTo>
                  <a:pt x="321" y="809"/>
                </a:lnTo>
                <a:lnTo>
                  <a:pt x="329" y="806"/>
                </a:lnTo>
                <a:lnTo>
                  <a:pt x="336" y="802"/>
                </a:lnTo>
                <a:lnTo>
                  <a:pt x="347" y="800"/>
                </a:lnTo>
                <a:lnTo>
                  <a:pt x="357" y="799"/>
                </a:lnTo>
                <a:lnTo>
                  <a:pt x="367" y="796"/>
                </a:lnTo>
                <a:lnTo>
                  <a:pt x="378" y="792"/>
                </a:lnTo>
                <a:lnTo>
                  <a:pt x="388" y="789"/>
                </a:lnTo>
                <a:lnTo>
                  <a:pt x="398" y="786"/>
                </a:lnTo>
                <a:lnTo>
                  <a:pt x="406" y="786"/>
                </a:lnTo>
                <a:lnTo>
                  <a:pt x="413" y="784"/>
                </a:lnTo>
                <a:lnTo>
                  <a:pt x="416" y="783"/>
                </a:lnTo>
                <a:lnTo>
                  <a:pt x="419" y="782"/>
                </a:lnTo>
                <a:lnTo>
                  <a:pt x="422" y="777"/>
                </a:lnTo>
                <a:lnTo>
                  <a:pt x="425" y="775"/>
                </a:lnTo>
                <a:lnTo>
                  <a:pt x="428" y="775"/>
                </a:lnTo>
                <a:lnTo>
                  <a:pt x="430" y="776"/>
                </a:lnTo>
                <a:lnTo>
                  <a:pt x="433" y="776"/>
                </a:lnTo>
                <a:lnTo>
                  <a:pt x="436" y="776"/>
                </a:lnTo>
                <a:lnTo>
                  <a:pt x="441" y="775"/>
                </a:lnTo>
                <a:lnTo>
                  <a:pt x="447" y="775"/>
                </a:lnTo>
                <a:lnTo>
                  <a:pt x="460" y="773"/>
                </a:lnTo>
                <a:lnTo>
                  <a:pt x="471" y="771"/>
                </a:lnTo>
                <a:lnTo>
                  <a:pt x="482" y="767"/>
                </a:lnTo>
                <a:lnTo>
                  <a:pt x="495" y="765"/>
                </a:lnTo>
                <a:lnTo>
                  <a:pt x="506" y="761"/>
                </a:lnTo>
                <a:lnTo>
                  <a:pt x="518" y="758"/>
                </a:lnTo>
                <a:lnTo>
                  <a:pt x="522" y="756"/>
                </a:lnTo>
                <a:lnTo>
                  <a:pt x="528" y="755"/>
                </a:lnTo>
                <a:lnTo>
                  <a:pt x="531" y="757"/>
                </a:lnTo>
                <a:lnTo>
                  <a:pt x="534" y="758"/>
                </a:lnTo>
                <a:lnTo>
                  <a:pt x="536" y="756"/>
                </a:lnTo>
                <a:lnTo>
                  <a:pt x="537" y="753"/>
                </a:lnTo>
                <a:lnTo>
                  <a:pt x="539" y="752"/>
                </a:lnTo>
                <a:lnTo>
                  <a:pt x="542" y="751"/>
                </a:lnTo>
                <a:lnTo>
                  <a:pt x="544" y="751"/>
                </a:lnTo>
                <a:lnTo>
                  <a:pt x="546" y="750"/>
                </a:lnTo>
                <a:lnTo>
                  <a:pt x="560" y="749"/>
                </a:lnTo>
                <a:lnTo>
                  <a:pt x="573" y="748"/>
                </a:lnTo>
                <a:lnTo>
                  <a:pt x="587" y="747"/>
                </a:lnTo>
                <a:lnTo>
                  <a:pt x="601" y="744"/>
                </a:lnTo>
                <a:lnTo>
                  <a:pt x="614" y="743"/>
                </a:lnTo>
                <a:lnTo>
                  <a:pt x="628" y="740"/>
                </a:lnTo>
                <a:lnTo>
                  <a:pt x="633" y="740"/>
                </a:lnTo>
                <a:lnTo>
                  <a:pt x="637" y="740"/>
                </a:lnTo>
                <a:lnTo>
                  <a:pt x="638" y="742"/>
                </a:lnTo>
                <a:lnTo>
                  <a:pt x="639" y="744"/>
                </a:lnTo>
                <a:lnTo>
                  <a:pt x="641" y="745"/>
                </a:lnTo>
                <a:lnTo>
                  <a:pt x="643" y="744"/>
                </a:lnTo>
                <a:lnTo>
                  <a:pt x="642" y="741"/>
                </a:lnTo>
                <a:lnTo>
                  <a:pt x="644" y="738"/>
                </a:lnTo>
                <a:lnTo>
                  <a:pt x="639" y="735"/>
                </a:lnTo>
                <a:lnTo>
                  <a:pt x="636" y="733"/>
                </a:lnTo>
                <a:lnTo>
                  <a:pt x="642" y="733"/>
                </a:lnTo>
                <a:lnTo>
                  <a:pt x="647" y="735"/>
                </a:lnTo>
                <a:lnTo>
                  <a:pt x="651" y="735"/>
                </a:lnTo>
                <a:lnTo>
                  <a:pt x="654" y="734"/>
                </a:lnTo>
                <a:lnTo>
                  <a:pt x="656" y="735"/>
                </a:lnTo>
                <a:lnTo>
                  <a:pt x="660" y="736"/>
                </a:lnTo>
                <a:lnTo>
                  <a:pt x="662" y="734"/>
                </a:lnTo>
                <a:lnTo>
                  <a:pt x="664" y="733"/>
                </a:lnTo>
                <a:lnTo>
                  <a:pt x="667" y="732"/>
                </a:lnTo>
                <a:lnTo>
                  <a:pt x="670" y="732"/>
                </a:lnTo>
                <a:lnTo>
                  <a:pt x="677" y="732"/>
                </a:lnTo>
                <a:lnTo>
                  <a:pt x="683" y="731"/>
                </a:lnTo>
                <a:lnTo>
                  <a:pt x="689" y="732"/>
                </a:lnTo>
                <a:lnTo>
                  <a:pt x="696" y="732"/>
                </a:lnTo>
                <a:lnTo>
                  <a:pt x="700" y="732"/>
                </a:lnTo>
                <a:lnTo>
                  <a:pt x="703" y="731"/>
                </a:lnTo>
                <a:lnTo>
                  <a:pt x="705" y="728"/>
                </a:lnTo>
                <a:lnTo>
                  <a:pt x="708" y="726"/>
                </a:lnTo>
                <a:lnTo>
                  <a:pt x="709" y="728"/>
                </a:lnTo>
                <a:lnTo>
                  <a:pt x="711" y="731"/>
                </a:lnTo>
                <a:lnTo>
                  <a:pt x="713" y="733"/>
                </a:lnTo>
                <a:lnTo>
                  <a:pt x="717" y="733"/>
                </a:lnTo>
                <a:lnTo>
                  <a:pt x="720" y="730"/>
                </a:lnTo>
                <a:lnTo>
                  <a:pt x="723" y="726"/>
                </a:lnTo>
                <a:lnTo>
                  <a:pt x="724" y="728"/>
                </a:lnTo>
                <a:lnTo>
                  <a:pt x="726" y="731"/>
                </a:lnTo>
                <a:lnTo>
                  <a:pt x="727" y="732"/>
                </a:lnTo>
                <a:lnTo>
                  <a:pt x="728" y="732"/>
                </a:lnTo>
                <a:lnTo>
                  <a:pt x="728" y="731"/>
                </a:lnTo>
                <a:lnTo>
                  <a:pt x="729" y="728"/>
                </a:lnTo>
                <a:lnTo>
                  <a:pt x="728" y="727"/>
                </a:lnTo>
                <a:lnTo>
                  <a:pt x="729" y="726"/>
                </a:lnTo>
                <a:lnTo>
                  <a:pt x="733" y="727"/>
                </a:lnTo>
                <a:lnTo>
                  <a:pt x="737" y="730"/>
                </a:lnTo>
                <a:lnTo>
                  <a:pt x="741" y="730"/>
                </a:lnTo>
                <a:lnTo>
                  <a:pt x="745" y="731"/>
                </a:lnTo>
                <a:lnTo>
                  <a:pt x="749" y="732"/>
                </a:lnTo>
                <a:lnTo>
                  <a:pt x="752" y="733"/>
                </a:lnTo>
                <a:lnTo>
                  <a:pt x="756" y="731"/>
                </a:lnTo>
                <a:lnTo>
                  <a:pt x="757" y="728"/>
                </a:lnTo>
                <a:lnTo>
                  <a:pt x="758" y="727"/>
                </a:lnTo>
                <a:lnTo>
                  <a:pt x="759" y="726"/>
                </a:lnTo>
                <a:lnTo>
                  <a:pt x="760" y="726"/>
                </a:lnTo>
                <a:lnTo>
                  <a:pt x="762" y="727"/>
                </a:lnTo>
                <a:lnTo>
                  <a:pt x="765" y="730"/>
                </a:lnTo>
                <a:lnTo>
                  <a:pt x="768" y="732"/>
                </a:lnTo>
                <a:lnTo>
                  <a:pt x="769" y="732"/>
                </a:lnTo>
                <a:lnTo>
                  <a:pt x="770" y="732"/>
                </a:lnTo>
                <a:lnTo>
                  <a:pt x="771" y="732"/>
                </a:lnTo>
                <a:lnTo>
                  <a:pt x="773" y="731"/>
                </a:lnTo>
                <a:lnTo>
                  <a:pt x="773" y="725"/>
                </a:lnTo>
                <a:lnTo>
                  <a:pt x="774" y="720"/>
                </a:lnTo>
                <a:lnTo>
                  <a:pt x="776" y="719"/>
                </a:lnTo>
                <a:lnTo>
                  <a:pt x="777" y="719"/>
                </a:lnTo>
                <a:lnTo>
                  <a:pt x="777" y="719"/>
                </a:lnTo>
                <a:lnTo>
                  <a:pt x="778" y="720"/>
                </a:lnTo>
                <a:lnTo>
                  <a:pt x="778" y="724"/>
                </a:lnTo>
                <a:lnTo>
                  <a:pt x="777" y="726"/>
                </a:lnTo>
                <a:lnTo>
                  <a:pt x="775" y="730"/>
                </a:lnTo>
                <a:lnTo>
                  <a:pt x="776" y="731"/>
                </a:lnTo>
                <a:lnTo>
                  <a:pt x="777" y="732"/>
                </a:lnTo>
                <a:lnTo>
                  <a:pt x="782" y="732"/>
                </a:lnTo>
                <a:lnTo>
                  <a:pt x="786" y="732"/>
                </a:lnTo>
                <a:lnTo>
                  <a:pt x="790" y="732"/>
                </a:lnTo>
                <a:lnTo>
                  <a:pt x="794" y="732"/>
                </a:lnTo>
                <a:lnTo>
                  <a:pt x="798" y="730"/>
                </a:lnTo>
                <a:lnTo>
                  <a:pt x="800" y="727"/>
                </a:lnTo>
                <a:lnTo>
                  <a:pt x="803" y="725"/>
                </a:lnTo>
                <a:lnTo>
                  <a:pt x="807" y="724"/>
                </a:lnTo>
                <a:lnTo>
                  <a:pt x="810" y="724"/>
                </a:lnTo>
                <a:lnTo>
                  <a:pt x="814" y="727"/>
                </a:lnTo>
                <a:lnTo>
                  <a:pt x="818" y="731"/>
                </a:lnTo>
                <a:lnTo>
                  <a:pt x="822" y="732"/>
                </a:lnTo>
                <a:lnTo>
                  <a:pt x="825" y="731"/>
                </a:lnTo>
                <a:lnTo>
                  <a:pt x="827" y="728"/>
                </a:lnTo>
                <a:lnTo>
                  <a:pt x="831" y="726"/>
                </a:lnTo>
                <a:lnTo>
                  <a:pt x="837" y="724"/>
                </a:lnTo>
                <a:lnTo>
                  <a:pt x="844" y="724"/>
                </a:lnTo>
                <a:lnTo>
                  <a:pt x="840" y="726"/>
                </a:lnTo>
                <a:lnTo>
                  <a:pt x="835" y="728"/>
                </a:lnTo>
                <a:lnTo>
                  <a:pt x="833" y="730"/>
                </a:lnTo>
                <a:lnTo>
                  <a:pt x="831" y="731"/>
                </a:lnTo>
                <a:lnTo>
                  <a:pt x="829" y="733"/>
                </a:lnTo>
                <a:lnTo>
                  <a:pt x="828" y="735"/>
                </a:lnTo>
                <a:lnTo>
                  <a:pt x="828" y="736"/>
                </a:lnTo>
                <a:lnTo>
                  <a:pt x="829" y="738"/>
                </a:lnTo>
                <a:lnTo>
                  <a:pt x="832" y="738"/>
                </a:lnTo>
                <a:lnTo>
                  <a:pt x="833" y="738"/>
                </a:lnTo>
                <a:lnTo>
                  <a:pt x="839" y="736"/>
                </a:lnTo>
                <a:lnTo>
                  <a:pt x="842" y="736"/>
                </a:lnTo>
                <a:lnTo>
                  <a:pt x="844" y="738"/>
                </a:lnTo>
                <a:lnTo>
                  <a:pt x="847" y="738"/>
                </a:lnTo>
                <a:lnTo>
                  <a:pt x="848" y="738"/>
                </a:lnTo>
                <a:lnTo>
                  <a:pt x="850" y="736"/>
                </a:lnTo>
                <a:lnTo>
                  <a:pt x="851" y="733"/>
                </a:lnTo>
                <a:lnTo>
                  <a:pt x="853" y="731"/>
                </a:lnTo>
                <a:lnTo>
                  <a:pt x="856" y="734"/>
                </a:lnTo>
                <a:lnTo>
                  <a:pt x="859" y="736"/>
                </a:lnTo>
                <a:lnTo>
                  <a:pt x="861" y="735"/>
                </a:lnTo>
                <a:lnTo>
                  <a:pt x="864" y="734"/>
                </a:lnTo>
                <a:lnTo>
                  <a:pt x="867" y="733"/>
                </a:lnTo>
                <a:lnTo>
                  <a:pt x="870" y="733"/>
                </a:lnTo>
                <a:lnTo>
                  <a:pt x="875" y="732"/>
                </a:lnTo>
                <a:lnTo>
                  <a:pt x="878" y="731"/>
                </a:lnTo>
                <a:lnTo>
                  <a:pt x="880" y="728"/>
                </a:lnTo>
                <a:lnTo>
                  <a:pt x="881" y="727"/>
                </a:lnTo>
                <a:lnTo>
                  <a:pt x="883" y="727"/>
                </a:lnTo>
                <a:lnTo>
                  <a:pt x="886" y="728"/>
                </a:lnTo>
                <a:lnTo>
                  <a:pt x="889" y="726"/>
                </a:lnTo>
                <a:lnTo>
                  <a:pt x="888" y="724"/>
                </a:lnTo>
                <a:lnTo>
                  <a:pt x="886" y="722"/>
                </a:lnTo>
                <a:lnTo>
                  <a:pt x="884" y="720"/>
                </a:lnTo>
                <a:lnTo>
                  <a:pt x="880" y="720"/>
                </a:lnTo>
                <a:lnTo>
                  <a:pt x="874" y="720"/>
                </a:lnTo>
                <a:lnTo>
                  <a:pt x="868" y="720"/>
                </a:lnTo>
                <a:lnTo>
                  <a:pt x="864" y="720"/>
                </a:lnTo>
                <a:lnTo>
                  <a:pt x="860" y="722"/>
                </a:lnTo>
                <a:lnTo>
                  <a:pt x="858" y="723"/>
                </a:lnTo>
                <a:lnTo>
                  <a:pt x="856" y="724"/>
                </a:lnTo>
                <a:lnTo>
                  <a:pt x="853" y="726"/>
                </a:lnTo>
                <a:lnTo>
                  <a:pt x="851" y="724"/>
                </a:lnTo>
                <a:lnTo>
                  <a:pt x="849" y="722"/>
                </a:lnTo>
                <a:lnTo>
                  <a:pt x="848" y="718"/>
                </a:lnTo>
                <a:lnTo>
                  <a:pt x="848" y="715"/>
                </a:lnTo>
                <a:lnTo>
                  <a:pt x="844" y="715"/>
                </a:lnTo>
                <a:lnTo>
                  <a:pt x="842" y="716"/>
                </a:lnTo>
                <a:lnTo>
                  <a:pt x="842" y="719"/>
                </a:lnTo>
                <a:lnTo>
                  <a:pt x="843" y="723"/>
                </a:lnTo>
                <a:lnTo>
                  <a:pt x="836" y="719"/>
                </a:lnTo>
                <a:lnTo>
                  <a:pt x="827" y="717"/>
                </a:lnTo>
                <a:lnTo>
                  <a:pt x="826" y="717"/>
                </a:lnTo>
                <a:lnTo>
                  <a:pt x="826" y="715"/>
                </a:lnTo>
                <a:lnTo>
                  <a:pt x="827" y="714"/>
                </a:lnTo>
                <a:lnTo>
                  <a:pt x="828" y="711"/>
                </a:lnTo>
                <a:lnTo>
                  <a:pt x="832" y="713"/>
                </a:lnTo>
                <a:lnTo>
                  <a:pt x="834" y="714"/>
                </a:lnTo>
                <a:lnTo>
                  <a:pt x="837" y="715"/>
                </a:lnTo>
                <a:lnTo>
                  <a:pt x="840" y="714"/>
                </a:lnTo>
                <a:lnTo>
                  <a:pt x="849" y="715"/>
                </a:lnTo>
                <a:lnTo>
                  <a:pt x="859" y="714"/>
                </a:lnTo>
                <a:lnTo>
                  <a:pt x="868" y="714"/>
                </a:lnTo>
                <a:lnTo>
                  <a:pt x="877" y="715"/>
                </a:lnTo>
                <a:lnTo>
                  <a:pt x="885" y="716"/>
                </a:lnTo>
                <a:lnTo>
                  <a:pt x="894" y="718"/>
                </a:lnTo>
                <a:lnTo>
                  <a:pt x="897" y="719"/>
                </a:lnTo>
                <a:lnTo>
                  <a:pt x="899" y="719"/>
                </a:lnTo>
                <a:lnTo>
                  <a:pt x="900" y="720"/>
                </a:lnTo>
                <a:lnTo>
                  <a:pt x="900" y="720"/>
                </a:lnTo>
                <a:lnTo>
                  <a:pt x="901" y="719"/>
                </a:lnTo>
                <a:lnTo>
                  <a:pt x="902" y="718"/>
                </a:lnTo>
                <a:lnTo>
                  <a:pt x="905" y="717"/>
                </a:lnTo>
                <a:lnTo>
                  <a:pt x="907" y="716"/>
                </a:lnTo>
                <a:lnTo>
                  <a:pt x="915" y="716"/>
                </a:lnTo>
                <a:lnTo>
                  <a:pt x="922" y="714"/>
                </a:lnTo>
                <a:lnTo>
                  <a:pt x="914" y="713"/>
                </a:lnTo>
                <a:lnTo>
                  <a:pt x="907" y="713"/>
                </a:lnTo>
                <a:lnTo>
                  <a:pt x="902" y="713"/>
                </a:lnTo>
                <a:lnTo>
                  <a:pt x="898" y="714"/>
                </a:lnTo>
                <a:lnTo>
                  <a:pt x="893" y="713"/>
                </a:lnTo>
                <a:lnTo>
                  <a:pt x="890" y="709"/>
                </a:lnTo>
                <a:lnTo>
                  <a:pt x="884" y="709"/>
                </a:lnTo>
                <a:lnTo>
                  <a:pt x="880" y="709"/>
                </a:lnTo>
                <a:lnTo>
                  <a:pt x="877" y="708"/>
                </a:lnTo>
                <a:lnTo>
                  <a:pt x="876" y="707"/>
                </a:lnTo>
                <a:lnTo>
                  <a:pt x="876" y="705"/>
                </a:lnTo>
                <a:lnTo>
                  <a:pt x="876" y="702"/>
                </a:lnTo>
                <a:lnTo>
                  <a:pt x="877" y="700"/>
                </a:lnTo>
                <a:lnTo>
                  <a:pt x="876" y="699"/>
                </a:lnTo>
                <a:lnTo>
                  <a:pt x="875" y="698"/>
                </a:lnTo>
                <a:lnTo>
                  <a:pt x="872" y="698"/>
                </a:lnTo>
                <a:lnTo>
                  <a:pt x="868" y="698"/>
                </a:lnTo>
                <a:lnTo>
                  <a:pt x="865" y="698"/>
                </a:lnTo>
                <a:lnTo>
                  <a:pt x="864" y="697"/>
                </a:lnTo>
                <a:lnTo>
                  <a:pt x="864" y="695"/>
                </a:lnTo>
                <a:lnTo>
                  <a:pt x="864" y="694"/>
                </a:lnTo>
                <a:lnTo>
                  <a:pt x="865" y="693"/>
                </a:lnTo>
                <a:lnTo>
                  <a:pt x="868" y="692"/>
                </a:lnTo>
                <a:lnTo>
                  <a:pt x="872" y="691"/>
                </a:lnTo>
                <a:lnTo>
                  <a:pt x="876" y="692"/>
                </a:lnTo>
                <a:lnTo>
                  <a:pt x="882" y="693"/>
                </a:lnTo>
                <a:lnTo>
                  <a:pt x="889" y="693"/>
                </a:lnTo>
                <a:lnTo>
                  <a:pt x="895" y="693"/>
                </a:lnTo>
                <a:lnTo>
                  <a:pt x="902" y="693"/>
                </a:lnTo>
                <a:lnTo>
                  <a:pt x="909" y="693"/>
                </a:lnTo>
                <a:lnTo>
                  <a:pt x="915" y="694"/>
                </a:lnTo>
                <a:lnTo>
                  <a:pt x="922" y="695"/>
                </a:lnTo>
                <a:lnTo>
                  <a:pt x="925" y="697"/>
                </a:lnTo>
                <a:lnTo>
                  <a:pt x="926" y="695"/>
                </a:lnTo>
                <a:lnTo>
                  <a:pt x="927" y="693"/>
                </a:lnTo>
                <a:lnTo>
                  <a:pt x="930" y="690"/>
                </a:lnTo>
                <a:lnTo>
                  <a:pt x="935" y="684"/>
                </a:lnTo>
                <a:lnTo>
                  <a:pt x="941" y="681"/>
                </a:lnTo>
                <a:lnTo>
                  <a:pt x="946" y="681"/>
                </a:lnTo>
                <a:lnTo>
                  <a:pt x="949" y="683"/>
                </a:lnTo>
                <a:lnTo>
                  <a:pt x="950" y="684"/>
                </a:lnTo>
                <a:lnTo>
                  <a:pt x="950" y="685"/>
                </a:lnTo>
                <a:lnTo>
                  <a:pt x="949" y="686"/>
                </a:lnTo>
                <a:lnTo>
                  <a:pt x="947" y="686"/>
                </a:lnTo>
                <a:lnTo>
                  <a:pt x="943" y="685"/>
                </a:lnTo>
                <a:lnTo>
                  <a:pt x="940" y="686"/>
                </a:lnTo>
                <a:lnTo>
                  <a:pt x="939" y="690"/>
                </a:lnTo>
                <a:lnTo>
                  <a:pt x="939" y="693"/>
                </a:lnTo>
                <a:lnTo>
                  <a:pt x="942" y="692"/>
                </a:lnTo>
                <a:lnTo>
                  <a:pt x="947" y="691"/>
                </a:lnTo>
                <a:lnTo>
                  <a:pt x="949" y="692"/>
                </a:lnTo>
                <a:lnTo>
                  <a:pt x="951" y="693"/>
                </a:lnTo>
                <a:lnTo>
                  <a:pt x="955" y="693"/>
                </a:lnTo>
                <a:lnTo>
                  <a:pt x="958" y="693"/>
                </a:lnTo>
                <a:lnTo>
                  <a:pt x="960" y="697"/>
                </a:lnTo>
                <a:lnTo>
                  <a:pt x="963" y="698"/>
                </a:lnTo>
                <a:lnTo>
                  <a:pt x="964" y="694"/>
                </a:lnTo>
                <a:lnTo>
                  <a:pt x="965" y="693"/>
                </a:lnTo>
                <a:lnTo>
                  <a:pt x="966" y="694"/>
                </a:lnTo>
                <a:lnTo>
                  <a:pt x="968" y="697"/>
                </a:lnTo>
                <a:lnTo>
                  <a:pt x="972" y="699"/>
                </a:lnTo>
                <a:lnTo>
                  <a:pt x="977" y="699"/>
                </a:lnTo>
                <a:lnTo>
                  <a:pt x="983" y="699"/>
                </a:lnTo>
                <a:lnTo>
                  <a:pt x="990" y="701"/>
                </a:lnTo>
                <a:lnTo>
                  <a:pt x="995" y="702"/>
                </a:lnTo>
                <a:lnTo>
                  <a:pt x="999" y="702"/>
                </a:lnTo>
                <a:lnTo>
                  <a:pt x="1004" y="703"/>
                </a:lnTo>
                <a:lnTo>
                  <a:pt x="1008" y="702"/>
                </a:lnTo>
                <a:lnTo>
                  <a:pt x="1008" y="699"/>
                </a:lnTo>
                <a:lnTo>
                  <a:pt x="1007" y="695"/>
                </a:lnTo>
                <a:lnTo>
                  <a:pt x="1006" y="693"/>
                </a:lnTo>
                <a:lnTo>
                  <a:pt x="1006" y="692"/>
                </a:lnTo>
                <a:lnTo>
                  <a:pt x="1008" y="691"/>
                </a:lnTo>
                <a:lnTo>
                  <a:pt x="1010" y="692"/>
                </a:lnTo>
                <a:lnTo>
                  <a:pt x="1012" y="693"/>
                </a:lnTo>
                <a:lnTo>
                  <a:pt x="1012" y="695"/>
                </a:lnTo>
                <a:lnTo>
                  <a:pt x="1014" y="697"/>
                </a:lnTo>
                <a:lnTo>
                  <a:pt x="1016" y="697"/>
                </a:lnTo>
                <a:lnTo>
                  <a:pt x="1020" y="698"/>
                </a:lnTo>
                <a:lnTo>
                  <a:pt x="1022" y="700"/>
                </a:lnTo>
                <a:lnTo>
                  <a:pt x="1023" y="702"/>
                </a:lnTo>
                <a:lnTo>
                  <a:pt x="1024" y="706"/>
                </a:lnTo>
                <a:lnTo>
                  <a:pt x="1026" y="706"/>
                </a:lnTo>
                <a:lnTo>
                  <a:pt x="1029" y="705"/>
                </a:lnTo>
                <a:lnTo>
                  <a:pt x="1032" y="706"/>
                </a:lnTo>
                <a:lnTo>
                  <a:pt x="1034" y="706"/>
                </a:lnTo>
                <a:lnTo>
                  <a:pt x="1040" y="707"/>
                </a:lnTo>
                <a:lnTo>
                  <a:pt x="1046" y="708"/>
                </a:lnTo>
                <a:lnTo>
                  <a:pt x="1050" y="710"/>
                </a:lnTo>
                <a:lnTo>
                  <a:pt x="1055" y="711"/>
                </a:lnTo>
                <a:lnTo>
                  <a:pt x="1059" y="711"/>
                </a:lnTo>
                <a:lnTo>
                  <a:pt x="1064" y="709"/>
                </a:lnTo>
                <a:lnTo>
                  <a:pt x="1065" y="708"/>
                </a:lnTo>
                <a:lnTo>
                  <a:pt x="1067" y="706"/>
                </a:lnTo>
                <a:lnTo>
                  <a:pt x="1068" y="705"/>
                </a:lnTo>
                <a:lnTo>
                  <a:pt x="1070" y="702"/>
                </a:lnTo>
                <a:lnTo>
                  <a:pt x="1072" y="702"/>
                </a:lnTo>
                <a:lnTo>
                  <a:pt x="1075" y="702"/>
                </a:lnTo>
                <a:lnTo>
                  <a:pt x="1074" y="706"/>
                </a:lnTo>
                <a:lnTo>
                  <a:pt x="1074" y="708"/>
                </a:lnTo>
                <a:lnTo>
                  <a:pt x="1074" y="711"/>
                </a:lnTo>
                <a:lnTo>
                  <a:pt x="1075" y="714"/>
                </a:lnTo>
                <a:lnTo>
                  <a:pt x="1078" y="714"/>
                </a:lnTo>
                <a:lnTo>
                  <a:pt x="1079" y="714"/>
                </a:lnTo>
                <a:lnTo>
                  <a:pt x="1082" y="714"/>
                </a:lnTo>
                <a:lnTo>
                  <a:pt x="1084" y="714"/>
                </a:lnTo>
                <a:lnTo>
                  <a:pt x="1091" y="715"/>
                </a:lnTo>
                <a:lnTo>
                  <a:pt x="1099" y="716"/>
                </a:lnTo>
                <a:lnTo>
                  <a:pt x="1104" y="717"/>
                </a:lnTo>
                <a:lnTo>
                  <a:pt x="1109" y="716"/>
                </a:lnTo>
                <a:lnTo>
                  <a:pt x="1112" y="715"/>
                </a:lnTo>
                <a:lnTo>
                  <a:pt x="1113" y="714"/>
                </a:lnTo>
                <a:lnTo>
                  <a:pt x="1115" y="713"/>
                </a:lnTo>
                <a:lnTo>
                  <a:pt x="1119" y="714"/>
                </a:lnTo>
                <a:lnTo>
                  <a:pt x="1121" y="716"/>
                </a:lnTo>
                <a:lnTo>
                  <a:pt x="1125" y="718"/>
                </a:lnTo>
                <a:lnTo>
                  <a:pt x="1130" y="716"/>
                </a:lnTo>
                <a:lnTo>
                  <a:pt x="1136" y="716"/>
                </a:lnTo>
                <a:lnTo>
                  <a:pt x="1141" y="718"/>
                </a:lnTo>
                <a:lnTo>
                  <a:pt x="1148" y="720"/>
                </a:lnTo>
                <a:lnTo>
                  <a:pt x="1155" y="719"/>
                </a:lnTo>
                <a:lnTo>
                  <a:pt x="1162" y="717"/>
                </a:lnTo>
                <a:lnTo>
                  <a:pt x="1165" y="715"/>
                </a:lnTo>
                <a:lnTo>
                  <a:pt x="1170" y="713"/>
                </a:lnTo>
                <a:lnTo>
                  <a:pt x="1177" y="713"/>
                </a:lnTo>
                <a:lnTo>
                  <a:pt x="1182" y="714"/>
                </a:lnTo>
                <a:lnTo>
                  <a:pt x="1189" y="716"/>
                </a:lnTo>
                <a:lnTo>
                  <a:pt x="1197" y="716"/>
                </a:lnTo>
                <a:lnTo>
                  <a:pt x="1210" y="720"/>
                </a:lnTo>
                <a:lnTo>
                  <a:pt x="1223" y="725"/>
                </a:lnTo>
                <a:lnTo>
                  <a:pt x="1228" y="726"/>
                </a:lnTo>
                <a:lnTo>
                  <a:pt x="1232" y="728"/>
                </a:lnTo>
                <a:lnTo>
                  <a:pt x="1235" y="731"/>
                </a:lnTo>
                <a:lnTo>
                  <a:pt x="1236" y="732"/>
                </a:lnTo>
                <a:lnTo>
                  <a:pt x="1238" y="732"/>
                </a:lnTo>
                <a:lnTo>
                  <a:pt x="1241" y="732"/>
                </a:lnTo>
                <a:lnTo>
                  <a:pt x="1239" y="730"/>
                </a:lnTo>
                <a:lnTo>
                  <a:pt x="1238" y="727"/>
                </a:lnTo>
                <a:lnTo>
                  <a:pt x="1237" y="725"/>
                </a:lnTo>
                <a:lnTo>
                  <a:pt x="1237" y="723"/>
                </a:lnTo>
                <a:lnTo>
                  <a:pt x="1236" y="716"/>
                </a:lnTo>
                <a:lnTo>
                  <a:pt x="1235" y="711"/>
                </a:lnTo>
                <a:lnTo>
                  <a:pt x="1234" y="708"/>
                </a:lnTo>
                <a:lnTo>
                  <a:pt x="1232" y="706"/>
                </a:lnTo>
                <a:lnTo>
                  <a:pt x="1232" y="703"/>
                </a:lnTo>
                <a:lnTo>
                  <a:pt x="1231" y="701"/>
                </a:lnTo>
                <a:lnTo>
                  <a:pt x="1230" y="698"/>
                </a:lnTo>
                <a:lnTo>
                  <a:pt x="1228" y="695"/>
                </a:lnTo>
                <a:lnTo>
                  <a:pt x="1223" y="693"/>
                </a:lnTo>
                <a:lnTo>
                  <a:pt x="1219" y="692"/>
                </a:lnTo>
                <a:lnTo>
                  <a:pt x="1215" y="691"/>
                </a:lnTo>
                <a:lnTo>
                  <a:pt x="1215" y="690"/>
                </a:lnTo>
                <a:lnTo>
                  <a:pt x="1216" y="689"/>
                </a:lnTo>
                <a:lnTo>
                  <a:pt x="1216" y="685"/>
                </a:lnTo>
                <a:lnTo>
                  <a:pt x="1215" y="684"/>
                </a:lnTo>
                <a:lnTo>
                  <a:pt x="1213" y="682"/>
                </a:lnTo>
                <a:lnTo>
                  <a:pt x="1211" y="681"/>
                </a:lnTo>
                <a:lnTo>
                  <a:pt x="1208" y="681"/>
                </a:lnTo>
                <a:lnTo>
                  <a:pt x="1203" y="678"/>
                </a:lnTo>
                <a:lnTo>
                  <a:pt x="1197" y="678"/>
                </a:lnTo>
                <a:lnTo>
                  <a:pt x="1187" y="673"/>
                </a:lnTo>
                <a:lnTo>
                  <a:pt x="1177" y="667"/>
                </a:lnTo>
                <a:lnTo>
                  <a:pt x="1174" y="666"/>
                </a:lnTo>
                <a:lnTo>
                  <a:pt x="1172" y="665"/>
                </a:lnTo>
                <a:lnTo>
                  <a:pt x="1172" y="664"/>
                </a:lnTo>
                <a:lnTo>
                  <a:pt x="1173" y="661"/>
                </a:lnTo>
                <a:lnTo>
                  <a:pt x="1173" y="660"/>
                </a:lnTo>
                <a:lnTo>
                  <a:pt x="1174" y="658"/>
                </a:lnTo>
                <a:lnTo>
                  <a:pt x="1173" y="657"/>
                </a:lnTo>
                <a:lnTo>
                  <a:pt x="1172" y="656"/>
                </a:lnTo>
                <a:lnTo>
                  <a:pt x="1170" y="656"/>
                </a:lnTo>
                <a:lnTo>
                  <a:pt x="1168" y="657"/>
                </a:lnTo>
                <a:lnTo>
                  <a:pt x="1162" y="657"/>
                </a:lnTo>
                <a:lnTo>
                  <a:pt x="1157" y="657"/>
                </a:lnTo>
                <a:lnTo>
                  <a:pt x="1149" y="657"/>
                </a:lnTo>
                <a:lnTo>
                  <a:pt x="1142" y="657"/>
                </a:lnTo>
                <a:lnTo>
                  <a:pt x="1140" y="656"/>
                </a:lnTo>
                <a:lnTo>
                  <a:pt x="1138" y="653"/>
                </a:lnTo>
                <a:lnTo>
                  <a:pt x="1136" y="653"/>
                </a:lnTo>
                <a:lnTo>
                  <a:pt x="1133" y="655"/>
                </a:lnTo>
                <a:lnTo>
                  <a:pt x="1133" y="651"/>
                </a:lnTo>
                <a:lnTo>
                  <a:pt x="1132" y="649"/>
                </a:lnTo>
                <a:lnTo>
                  <a:pt x="1130" y="648"/>
                </a:lnTo>
                <a:lnTo>
                  <a:pt x="1128" y="647"/>
                </a:lnTo>
                <a:lnTo>
                  <a:pt x="1122" y="645"/>
                </a:lnTo>
                <a:lnTo>
                  <a:pt x="1117" y="643"/>
                </a:lnTo>
                <a:lnTo>
                  <a:pt x="1116" y="642"/>
                </a:lnTo>
                <a:lnTo>
                  <a:pt x="1116" y="641"/>
                </a:lnTo>
                <a:lnTo>
                  <a:pt x="1117" y="640"/>
                </a:lnTo>
                <a:lnTo>
                  <a:pt x="1119" y="640"/>
                </a:lnTo>
                <a:lnTo>
                  <a:pt x="1122" y="640"/>
                </a:lnTo>
                <a:lnTo>
                  <a:pt x="1124" y="641"/>
                </a:lnTo>
                <a:lnTo>
                  <a:pt x="1130" y="640"/>
                </a:lnTo>
                <a:lnTo>
                  <a:pt x="1137" y="639"/>
                </a:lnTo>
                <a:lnTo>
                  <a:pt x="1133" y="637"/>
                </a:lnTo>
                <a:lnTo>
                  <a:pt x="1131" y="636"/>
                </a:lnTo>
                <a:lnTo>
                  <a:pt x="1129" y="634"/>
                </a:lnTo>
                <a:lnTo>
                  <a:pt x="1128" y="632"/>
                </a:lnTo>
                <a:lnTo>
                  <a:pt x="1128" y="628"/>
                </a:lnTo>
                <a:lnTo>
                  <a:pt x="1128" y="626"/>
                </a:lnTo>
                <a:lnTo>
                  <a:pt x="1123" y="625"/>
                </a:lnTo>
                <a:lnTo>
                  <a:pt x="1120" y="625"/>
                </a:lnTo>
                <a:lnTo>
                  <a:pt x="1111" y="624"/>
                </a:lnTo>
                <a:lnTo>
                  <a:pt x="1101" y="622"/>
                </a:lnTo>
                <a:lnTo>
                  <a:pt x="1099" y="620"/>
                </a:lnTo>
                <a:lnTo>
                  <a:pt x="1097" y="619"/>
                </a:lnTo>
                <a:lnTo>
                  <a:pt x="1097" y="618"/>
                </a:lnTo>
                <a:lnTo>
                  <a:pt x="1097" y="617"/>
                </a:lnTo>
                <a:lnTo>
                  <a:pt x="1096" y="617"/>
                </a:lnTo>
                <a:lnTo>
                  <a:pt x="1095" y="618"/>
                </a:lnTo>
                <a:lnTo>
                  <a:pt x="1092" y="618"/>
                </a:lnTo>
                <a:lnTo>
                  <a:pt x="1090" y="618"/>
                </a:lnTo>
                <a:lnTo>
                  <a:pt x="1094" y="618"/>
                </a:lnTo>
                <a:lnTo>
                  <a:pt x="1097" y="617"/>
                </a:lnTo>
                <a:lnTo>
                  <a:pt x="1096" y="614"/>
                </a:lnTo>
                <a:lnTo>
                  <a:pt x="1095" y="610"/>
                </a:lnTo>
                <a:lnTo>
                  <a:pt x="1105" y="610"/>
                </a:lnTo>
                <a:lnTo>
                  <a:pt x="1114" y="610"/>
                </a:lnTo>
                <a:lnTo>
                  <a:pt x="1124" y="610"/>
                </a:lnTo>
                <a:lnTo>
                  <a:pt x="1135" y="611"/>
                </a:lnTo>
                <a:lnTo>
                  <a:pt x="1141" y="615"/>
                </a:lnTo>
                <a:lnTo>
                  <a:pt x="1150" y="616"/>
                </a:lnTo>
                <a:lnTo>
                  <a:pt x="1153" y="616"/>
                </a:lnTo>
                <a:lnTo>
                  <a:pt x="1156" y="616"/>
                </a:lnTo>
                <a:lnTo>
                  <a:pt x="1157" y="618"/>
                </a:lnTo>
                <a:lnTo>
                  <a:pt x="1157" y="620"/>
                </a:lnTo>
                <a:lnTo>
                  <a:pt x="1161" y="620"/>
                </a:lnTo>
                <a:lnTo>
                  <a:pt x="1164" y="618"/>
                </a:lnTo>
                <a:lnTo>
                  <a:pt x="1170" y="622"/>
                </a:lnTo>
                <a:lnTo>
                  <a:pt x="1177" y="625"/>
                </a:lnTo>
                <a:lnTo>
                  <a:pt x="1186" y="628"/>
                </a:lnTo>
                <a:lnTo>
                  <a:pt x="1195" y="631"/>
                </a:lnTo>
                <a:lnTo>
                  <a:pt x="1204" y="633"/>
                </a:lnTo>
                <a:lnTo>
                  <a:pt x="1213" y="635"/>
                </a:lnTo>
                <a:lnTo>
                  <a:pt x="1222" y="637"/>
                </a:lnTo>
                <a:lnTo>
                  <a:pt x="1232" y="642"/>
                </a:lnTo>
                <a:lnTo>
                  <a:pt x="1238" y="645"/>
                </a:lnTo>
                <a:lnTo>
                  <a:pt x="1245" y="649"/>
                </a:lnTo>
                <a:lnTo>
                  <a:pt x="1249" y="648"/>
                </a:lnTo>
                <a:lnTo>
                  <a:pt x="1254" y="645"/>
                </a:lnTo>
                <a:lnTo>
                  <a:pt x="1259" y="648"/>
                </a:lnTo>
                <a:lnTo>
                  <a:pt x="1262" y="650"/>
                </a:lnTo>
                <a:lnTo>
                  <a:pt x="1265" y="651"/>
                </a:lnTo>
                <a:lnTo>
                  <a:pt x="1269" y="652"/>
                </a:lnTo>
                <a:lnTo>
                  <a:pt x="1276" y="655"/>
                </a:lnTo>
                <a:lnTo>
                  <a:pt x="1282" y="659"/>
                </a:lnTo>
                <a:lnTo>
                  <a:pt x="1288" y="664"/>
                </a:lnTo>
                <a:lnTo>
                  <a:pt x="1293" y="667"/>
                </a:lnTo>
                <a:lnTo>
                  <a:pt x="1298" y="667"/>
                </a:lnTo>
                <a:lnTo>
                  <a:pt x="1304" y="667"/>
                </a:lnTo>
                <a:lnTo>
                  <a:pt x="1307" y="673"/>
                </a:lnTo>
                <a:lnTo>
                  <a:pt x="1313" y="676"/>
                </a:lnTo>
                <a:lnTo>
                  <a:pt x="1313" y="672"/>
                </a:lnTo>
                <a:lnTo>
                  <a:pt x="1311" y="667"/>
                </a:lnTo>
                <a:lnTo>
                  <a:pt x="1307" y="662"/>
                </a:lnTo>
                <a:lnTo>
                  <a:pt x="1304" y="659"/>
                </a:lnTo>
                <a:lnTo>
                  <a:pt x="1304" y="659"/>
                </a:lnTo>
                <a:lnTo>
                  <a:pt x="1304" y="659"/>
                </a:lnTo>
                <a:close/>
                <a:moveTo>
                  <a:pt x="1046" y="418"/>
                </a:moveTo>
                <a:lnTo>
                  <a:pt x="1051" y="418"/>
                </a:lnTo>
                <a:lnTo>
                  <a:pt x="1057" y="420"/>
                </a:lnTo>
                <a:lnTo>
                  <a:pt x="1053" y="421"/>
                </a:lnTo>
                <a:lnTo>
                  <a:pt x="1047" y="420"/>
                </a:lnTo>
                <a:lnTo>
                  <a:pt x="1047" y="419"/>
                </a:lnTo>
                <a:lnTo>
                  <a:pt x="1046" y="418"/>
                </a:lnTo>
                <a:lnTo>
                  <a:pt x="1045" y="419"/>
                </a:lnTo>
                <a:lnTo>
                  <a:pt x="1042" y="418"/>
                </a:lnTo>
                <a:lnTo>
                  <a:pt x="1040" y="417"/>
                </a:lnTo>
                <a:lnTo>
                  <a:pt x="1038" y="416"/>
                </a:lnTo>
                <a:lnTo>
                  <a:pt x="1037" y="413"/>
                </a:lnTo>
                <a:lnTo>
                  <a:pt x="1037" y="413"/>
                </a:lnTo>
                <a:lnTo>
                  <a:pt x="1038" y="412"/>
                </a:lnTo>
                <a:lnTo>
                  <a:pt x="1039" y="411"/>
                </a:lnTo>
                <a:lnTo>
                  <a:pt x="1041" y="410"/>
                </a:lnTo>
                <a:lnTo>
                  <a:pt x="1043" y="410"/>
                </a:lnTo>
                <a:lnTo>
                  <a:pt x="1045" y="411"/>
                </a:lnTo>
                <a:lnTo>
                  <a:pt x="1046" y="413"/>
                </a:lnTo>
                <a:lnTo>
                  <a:pt x="1046" y="416"/>
                </a:lnTo>
                <a:lnTo>
                  <a:pt x="1046" y="418"/>
                </a:lnTo>
                <a:lnTo>
                  <a:pt x="1047" y="417"/>
                </a:lnTo>
                <a:lnTo>
                  <a:pt x="1046" y="418"/>
                </a:lnTo>
                <a:close/>
                <a:moveTo>
                  <a:pt x="1226" y="234"/>
                </a:moveTo>
                <a:lnTo>
                  <a:pt x="1231" y="229"/>
                </a:lnTo>
                <a:lnTo>
                  <a:pt x="1238" y="227"/>
                </a:lnTo>
                <a:lnTo>
                  <a:pt x="1244" y="226"/>
                </a:lnTo>
                <a:lnTo>
                  <a:pt x="1251" y="226"/>
                </a:lnTo>
                <a:lnTo>
                  <a:pt x="1245" y="229"/>
                </a:lnTo>
                <a:lnTo>
                  <a:pt x="1239" y="232"/>
                </a:lnTo>
                <a:lnTo>
                  <a:pt x="1236" y="233"/>
                </a:lnTo>
                <a:lnTo>
                  <a:pt x="1234" y="234"/>
                </a:lnTo>
                <a:lnTo>
                  <a:pt x="1230" y="234"/>
                </a:lnTo>
                <a:lnTo>
                  <a:pt x="1226" y="234"/>
                </a:lnTo>
                <a:close/>
                <a:moveTo>
                  <a:pt x="1168" y="291"/>
                </a:moveTo>
                <a:lnTo>
                  <a:pt x="1168" y="291"/>
                </a:lnTo>
                <a:lnTo>
                  <a:pt x="1168" y="290"/>
                </a:lnTo>
                <a:lnTo>
                  <a:pt x="1169" y="291"/>
                </a:lnTo>
                <a:lnTo>
                  <a:pt x="1168" y="291"/>
                </a:lnTo>
                <a:lnTo>
                  <a:pt x="1168" y="291"/>
                </a:lnTo>
                <a:lnTo>
                  <a:pt x="1168" y="291"/>
                </a:lnTo>
                <a:close/>
                <a:moveTo>
                  <a:pt x="1117" y="323"/>
                </a:moveTo>
                <a:lnTo>
                  <a:pt x="1120" y="323"/>
                </a:lnTo>
                <a:lnTo>
                  <a:pt x="1121" y="324"/>
                </a:lnTo>
                <a:lnTo>
                  <a:pt x="1122" y="326"/>
                </a:lnTo>
                <a:lnTo>
                  <a:pt x="1122" y="327"/>
                </a:lnTo>
                <a:lnTo>
                  <a:pt x="1125" y="325"/>
                </a:lnTo>
                <a:lnTo>
                  <a:pt x="1129" y="324"/>
                </a:lnTo>
                <a:lnTo>
                  <a:pt x="1125" y="326"/>
                </a:lnTo>
                <a:lnTo>
                  <a:pt x="1122" y="328"/>
                </a:lnTo>
                <a:lnTo>
                  <a:pt x="1117" y="332"/>
                </a:lnTo>
                <a:lnTo>
                  <a:pt x="1113" y="335"/>
                </a:lnTo>
                <a:lnTo>
                  <a:pt x="1109" y="336"/>
                </a:lnTo>
                <a:lnTo>
                  <a:pt x="1106" y="335"/>
                </a:lnTo>
                <a:lnTo>
                  <a:pt x="1104" y="333"/>
                </a:lnTo>
                <a:lnTo>
                  <a:pt x="1101" y="330"/>
                </a:lnTo>
                <a:lnTo>
                  <a:pt x="1105" y="327"/>
                </a:lnTo>
                <a:lnTo>
                  <a:pt x="1108" y="325"/>
                </a:lnTo>
                <a:lnTo>
                  <a:pt x="1113" y="324"/>
                </a:lnTo>
                <a:lnTo>
                  <a:pt x="1117" y="323"/>
                </a:lnTo>
                <a:lnTo>
                  <a:pt x="1116" y="323"/>
                </a:lnTo>
                <a:lnTo>
                  <a:pt x="1117" y="323"/>
                </a:lnTo>
                <a:close/>
                <a:moveTo>
                  <a:pt x="1035" y="169"/>
                </a:moveTo>
                <a:lnTo>
                  <a:pt x="1038" y="169"/>
                </a:lnTo>
                <a:lnTo>
                  <a:pt x="1038" y="171"/>
                </a:lnTo>
                <a:lnTo>
                  <a:pt x="1037" y="172"/>
                </a:lnTo>
                <a:lnTo>
                  <a:pt x="1035" y="174"/>
                </a:lnTo>
                <a:lnTo>
                  <a:pt x="1031" y="175"/>
                </a:lnTo>
                <a:lnTo>
                  <a:pt x="1026" y="176"/>
                </a:lnTo>
                <a:lnTo>
                  <a:pt x="1028" y="172"/>
                </a:lnTo>
                <a:lnTo>
                  <a:pt x="1030" y="170"/>
                </a:lnTo>
                <a:lnTo>
                  <a:pt x="1032" y="169"/>
                </a:lnTo>
                <a:lnTo>
                  <a:pt x="1035" y="169"/>
                </a:lnTo>
                <a:lnTo>
                  <a:pt x="1034" y="169"/>
                </a:lnTo>
                <a:lnTo>
                  <a:pt x="1035" y="169"/>
                </a:lnTo>
                <a:close/>
                <a:moveTo>
                  <a:pt x="993" y="403"/>
                </a:moveTo>
                <a:lnTo>
                  <a:pt x="993" y="404"/>
                </a:lnTo>
                <a:lnTo>
                  <a:pt x="993" y="406"/>
                </a:lnTo>
                <a:lnTo>
                  <a:pt x="991" y="408"/>
                </a:lnTo>
                <a:lnTo>
                  <a:pt x="990" y="408"/>
                </a:lnTo>
                <a:lnTo>
                  <a:pt x="987" y="408"/>
                </a:lnTo>
                <a:lnTo>
                  <a:pt x="982" y="406"/>
                </a:lnTo>
                <a:lnTo>
                  <a:pt x="984" y="404"/>
                </a:lnTo>
                <a:lnTo>
                  <a:pt x="988" y="402"/>
                </a:lnTo>
                <a:lnTo>
                  <a:pt x="990" y="402"/>
                </a:lnTo>
                <a:lnTo>
                  <a:pt x="993" y="403"/>
                </a:lnTo>
                <a:lnTo>
                  <a:pt x="992" y="402"/>
                </a:lnTo>
                <a:lnTo>
                  <a:pt x="993" y="403"/>
                </a:lnTo>
                <a:close/>
                <a:moveTo>
                  <a:pt x="951" y="420"/>
                </a:moveTo>
                <a:lnTo>
                  <a:pt x="952" y="418"/>
                </a:lnTo>
                <a:lnTo>
                  <a:pt x="956" y="418"/>
                </a:lnTo>
                <a:lnTo>
                  <a:pt x="958" y="417"/>
                </a:lnTo>
                <a:lnTo>
                  <a:pt x="959" y="415"/>
                </a:lnTo>
                <a:lnTo>
                  <a:pt x="960" y="417"/>
                </a:lnTo>
                <a:lnTo>
                  <a:pt x="960" y="419"/>
                </a:lnTo>
                <a:lnTo>
                  <a:pt x="959" y="421"/>
                </a:lnTo>
                <a:lnTo>
                  <a:pt x="958" y="424"/>
                </a:lnTo>
                <a:lnTo>
                  <a:pt x="956" y="424"/>
                </a:lnTo>
                <a:lnTo>
                  <a:pt x="952" y="424"/>
                </a:lnTo>
                <a:lnTo>
                  <a:pt x="951" y="423"/>
                </a:lnTo>
                <a:lnTo>
                  <a:pt x="951" y="420"/>
                </a:lnTo>
                <a:lnTo>
                  <a:pt x="951" y="419"/>
                </a:lnTo>
                <a:lnTo>
                  <a:pt x="951" y="420"/>
                </a:lnTo>
                <a:close/>
                <a:moveTo>
                  <a:pt x="281" y="71"/>
                </a:moveTo>
                <a:lnTo>
                  <a:pt x="282" y="72"/>
                </a:lnTo>
                <a:lnTo>
                  <a:pt x="281" y="74"/>
                </a:lnTo>
                <a:lnTo>
                  <a:pt x="280" y="72"/>
                </a:lnTo>
                <a:lnTo>
                  <a:pt x="281" y="71"/>
                </a:lnTo>
                <a:lnTo>
                  <a:pt x="281" y="72"/>
                </a:lnTo>
                <a:lnTo>
                  <a:pt x="281" y="71"/>
                </a:lnTo>
                <a:close/>
                <a:moveTo>
                  <a:pt x="277" y="70"/>
                </a:moveTo>
                <a:lnTo>
                  <a:pt x="277" y="71"/>
                </a:lnTo>
                <a:lnTo>
                  <a:pt x="276" y="71"/>
                </a:lnTo>
                <a:lnTo>
                  <a:pt x="276" y="70"/>
                </a:lnTo>
                <a:lnTo>
                  <a:pt x="277" y="70"/>
                </a:lnTo>
                <a:lnTo>
                  <a:pt x="277" y="70"/>
                </a:lnTo>
                <a:lnTo>
                  <a:pt x="277" y="70"/>
                </a:lnTo>
                <a:close/>
                <a:moveTo>
                  <a:pt x="270" y="88"/>
                </a:moveTo>
                <a:lnTo>
                  <a:pt x="271" y="87"/>
                </a:lnTo>
                <a:lnTo>
                  <a:pt x="272" y="87"/>
                </a:lnTo>
                <a:lnTo>
                  <a:pt x="272" y="88"/>
                </a:lnTo>
                <a:lnTo>
                  <a:pt x="272" y="89"/>
                </a:lnTo>
                <a:lnTo>
                  <a:pt x="271" y="89"/>
                </a:lnTo>
                <a:lnTo>
                  <a:pt x="270" y="88"/>
                </a:lnTo>
                <a:lnTo>
                  <a:pt x="270" y="88"/>
                </a:lnTo>
                <a:lnTo>
                  <a:pt x="270" y="88"/>
                </a:lnTo>
                <a:close/>
                <a:moveTo>
                  <a:pt x="272" y="82"/>
                </a:moveTo>
                <a:lnTo>
                  <a:pt x="270" y="80"/>
                </a:lnTo>
                <a:lnTo>
                  <a:pt x="267" y="79"/>
                </a:lnTo>
                <a:lnTo>
                  <a:pt x="266" y="77"/>
                </a:lnTo>
                <a:lnTo>
                  <a:pt x="267" y="74"/>
                </a:lnTo>
                <a:lnTo>
                  <a:pt x="273" y="72"/>
                </a:lnTo>
                <a:lnTo>
                  <a:pt x="279" y="72"/>
                </a:lnTo>
                <a:lnTo>
                  <a:pt x="281" y="74"/>
                </a:lnTo>
                <a:lnTo>
                  <a:pt x="282" y="75"/>
                </a:lnTo>
                <a:lnTo>
                  <a:pt x="283" y="76"/>
                </a:lnTo>
                <a:lnTo>
                  <a:pt x="284" y="78"/>
                </a:lnTo>
                <a:lnTo>
                  <a:pt x="284" y="80"/>
                </a:lnTo>
                <a:lnTo>
                  <a:pt x="283" y="82"/>
                </a:lnTo>
                <a:lnTo>
                  <a:pt x="282" y="82"/>
                </a:lnTo>
                <a:lnTo>
                  <a:pt x="280" y="82"/>
                </a:lnTo>
                <a:lnTo>
                  <a:pt x="276" y="82"/>
                </a:lnTo>
                <a:lnTo>
                  <a:pt x="272" y="82"/>
                </a:lnTo>
                <a:lnTo>
                  <a:pt x="273" y="80"/>
                </a:lnTo>
                <a:lnTo>
                  <a:pt x="272" y="82"/>
                </a:lnTo>
                <a:close/>
                <a:moveTo>
                  <a:pt x="334" y="251"/>
                </a:moveTo>
                <a:lnTo>
                  <a:pt x="338" y="250"/>
                </a:lnTo>
                <a:lnTo>
                  <a:pt x="340" y="251"/>
                </a:lnTo>
                <a:lnTo>
                  <a:pt x="339" y="252"/>
                </a:lnTo>
                <a:lnTo>
                  <a:pt x="338" y="252"/>
                </a:lnTo>
                <a:lnTo>
                  <a:pt x="337" y="252"/>
                </a:lnTo>
                <a:lnTo>
                  <a:pt x="334" y="251"/>
                </a:lnTo>
                <a:close/>
                <a:moveTo>
                  <a:pt x="390" y="253"/>
                </a:moveTo>
                <a:lnTo>
                  <a:pt x="389" y="253"/>
                </a:lnTo>
                <a:lnTo>
                  <a:pt x="389" y="252"/>
                </a:lnTo>
                <a:lnTo>
                  <a:pt x="390" y="253"/>
                </a:lnTo>
                <a:lnTo>
                  <a:pt x="390" y="253"/>
                </a:lnTo>
                <a:lnTo>
                  <a:pt x="390" y="253"/>
                </a:lnTo>
                <a:lnTo>
                  <a:pt x="390" y="253"/>
                </a:lnTo>
                <a:close/>
                <a:moveTo>
                  <a:pt x="392" y="261"/>
                </a:moveTo>
                <a:lnTo>
                  <a:pt x="391" y="260"/>
                </a:lnTo>
                <a:lnTo>
                  <a:pt x="391" y="258"/>
                </a:lnTo>
                <a:lnTo>
                  <a:pt x="392" y="257"/>
                </a:lnTo>
                <a:lnTo>
                  <a:pt x="392" y="255"/>
                </a:lnTo>
                <a:lnTo>
                  <a:pt x="397" y="254"/>
                </a:lnTo>
                <a:lnTo>
                  <a:pt x="400" y="254"/>
                </a:lnTo>
                <a:lnTo>
                  <a:pt x="399" y="257"/>
                </a:lnTo>
                <a:lnTo>
                  <a:pt x="397" y="259"/>
                </a:lnTo>
                <a:lnTo>
                  <a:pt x="396" y="261"/>
                </a:lnTo>
                <a:lnTo>
                  <a:pt x="392" y="261"/>
                </a:lnTo>
                <a:lnTo>
                  <a:pt x="394" y="261"/>
                </a:lnTo>
                <a:lnTo>
                  <a:pt x="392" y="261"/>
                </a:lnTo>
                <a:close/>
                <a:moveTo>
                  <a:pt x="332" y="319"/>
                </a:moveTo>
                <a:lnTo>
                  <a:pt x="331" y="319"/>
                </a:lnTo>
                <a:lnTo>
                  <a:pt x="330" y="318"/>
                </a:lnTo>
                <a:lnTo>
                  <a:pt x="331" y="317"/>
                </a:lnTo>
                <a:lnTo>
                  <a:pt x="334" y="318"/>
                </a:lnTo>
                <a:lnTo>
                  <a:pt x="333" y="319"/>
                </a:lnTo>
                <a:lnTo>
                  <a:pt x="332" y="319"/>
                </a:lnTo>
                <a:close/>
                <a:moveTo>
                  <a:pt x="76" y="616"/>
                </a:moveTo>
                <a:lnTo>
                  <a:pt x="74" y="614"/>
                </a:lnTo>
                <a:lnTo>
                  <a:pt x="75" y="612"/>
                </a:lnTo>
                <a:lnTo>
                  <a:pt x="76" y="611"/>
                </a:lnTo>
                <a:lnTo>
                  <a:pt x="78" y="610"/>
                </a:lnTo>
                <a:lnTo>
                  <a:pt x="84" y="609"/>
                </a:lnTo>
                <a:lnTo>
                  <a:pt x="89" y="609"/>
                </a:lnTo>
                <a:lnTo>
                  <a:pt x="82" y="612"/>
                </a:lnTo>
                <a:lnTo>
                  <a:pt x="76" y="616"/>
                </a:lnTo>
                <a:lnTo>
                  <a:pt x="76" y="615"/>
                </a:lnTo>
                <a:lnTo>
                  <a:pt x="76" y="616"/>
                </a:lnTo>
                <a:close/>
                <a:moveTo>
                  <a:pt x="115" y="627"/>
                </a:moveTo>
                <a:lnTo>
                  <a:pt x="115" y="628"/>
                </a:lnTo>
                <a:lnTo>
                  <a:pt x="114" y="630"/>
                </a:lnTo>
                <a:lnTo>
                  <a:pt x="115" y="628"/>
                </a:lnTo>
                <a:lnTo>
                  <a:pt x="115" y="627"/>
                </a:lnTo>
                <a:close/>
                <a:moveTo>
                  <a:pt x="125" y="640"/>
                </a:moveTo>
                <a:lnTo>
                  <a:pt x="126" y="640"/>
                </a:lnTo>
                <a:lnTo>
                  <a:pt x="125" y="640"/>
                </a:lnTo>
                <a:lnTo>
                  <a:pt x="125" y="640"/>
                </a:lnTo>
                <a:lnTo>
                  <a:pt x="125" y="640"/>
                </a:lnTo>
                <a:close/>
                <a:moveTo>
                  <a:pt x="188" y="738"/>
                </a:moveTo>
                <a:lnTo>
                  <a:pt x="188" y="736"/>
                </a:lnTo>
                <a:lnTo>
                  <a:pt x="190" y="736"/>
                </a:lnTo>
                <a:lnTo>
                  <a:pt x="191" y="736"/>
                </a:lnTo>
                <a:lnTo>
                  <a:pt x="191" y="738"/>
                </a:lnTo>
                <a:lnTo>
                  <a:pt x="191" y="740"/>
                </a:lnTo>
                <a:lnTo>
                  <a:pt x="189" y="740"/>
                </a:lnTo>
                <a:lnTo>
                  <a:pt x="188" y="740"/>
                </a:lnTo>
                <a:lnTo>
                  <a:pt x="188" y="738"/>
                </a:lnTo>
                <a:lnTo>
                  <a:pt x="188" y="739"/>
                </a:lnTo>
                <a:lnTo>
                  <a:pt x="188" y="738"/>
                </a:lnTo>
                <a:close/>
                <a:moveTo>
                  <a:pt x="282" y="698"/>
                </a:moveTo>
                <a:lnTo>
                  <a:pt x="284" y="693"/>
                </a:lnTo>
                <a:lnTo>
                  <a:pt x="288" y="691"/>
                </a:lnTo>
                <a:lnTo>
                  <a:pt x="291" y="689"/>
                </a:lnTo>
                <a:lnTo>
                  <a:pt x="296" y="688"/>
                </a:lnTo>
                <a:lnTo>
                  <a:pt x="295" y="690"/>
                </a:lnTo>
                <a:lnTo>
                  <a:pt x="293" y="692"/>
                </a:lnTo>
                <a:lnTo>
                  <a:pt x="292" y="693"/>
                </a:lnTo>
                <a:lnTo>
                  <a:pt x="290" y="694"/>
                </a:lnTo>
                <a:lnTo>
                  <a:pt x="285" y="695"/>
                </a:lnTo>
                <a:lnTo>
                  <a:pt x="282" y="698"/>
                </a:lnTo>
                <a:close/>
                <a:moveTo>
                  <a:pt x="291" y="802"/>
                </a:moveTo>
                <a:lnTo>
                  <a:pt x="290" y="802"/>
                </a:lnTo>
                <a:lnTo>
                  <a:pt x="291" y="802"/>
                </a:lnTo>
                <a:close/>
                <a:moveTo>
                  <a:pt x="284" y="796"/>
                </a:moveTo>
                <a:lnTo>
                  <a:pt x="283" y="796"/>
                </a:lnTo>
                <a:lnTo>
                  <a:pt x="284" y="796"/>
                </a:lnTo>
                <a:lnTo>
                  <a:pt x="284" y="796"/>
                </a:lnTo>
                <a:lnTo>
                  <a:pt x="284" y="796"/>
                </a:lnTo>
                <a:close/>
                <a:moveTo>
                  <a:pt x="328" y="789"/>
                </a:moveTo>
                <a:lnTo>
                  <a:pt x="329" y="788"/>
                </a:lnTo>
                <a:lnTo>
                  <a:pt x="330" y="789"/>
                </a:lnTo>
                <a:lnTo>
                  <a:pt x="329" y="788"/>
                </a:lnTo>
                <a:lnTo>
                  <a:pt x="328" y="789"/>
                </a:lnTo>
                <a:close/>
                <a:moveTo>
                  <a:pt x="331" y="789"/>
                </a:moveTo>
                <a:lnTo>
                  <a:pt x="334" y="790"/>
                </a:lnTo>
                <a:lnTo>
                  <a:pt x="338" y="788"/>
                </a:lnTo>
                <a:lnTo>
                  <a:pt x="334" y="790"/>
                </a:lnTo>
                <a:lnTo>
                  <a:pt x="331" y="789"/>
                </a:lnTo>
                <a:lnTo>
                  <a:pt x="331" y="790"/>
                </a:lnTo>
                <a:lnTo>
                  <a:pt x="331" y="789"/>
                </a:lnTo>
                <a:close/>
                <a:moveTo>
                  <a:pt x="400" y="750"/>
                </a:moveTo>
                <a:lnTo>
                  <a:pt x="400" y="747"/>
                </a:lnTo>
                <a:lnTo>
                  <a:pt x="402" y="744"/>
                </a:lnTo>
                <a:lnTo>
                  <a:pt x="403" y="744"/>
                </a:lnTo>
                <a:lnTo>
                  <a:pt x="406" y="743"/>
                </a:lnTo>
                <a:lnTo>
                  <a:pt x="411" y="742"/>
                </a:lnTo>
                <a:lnTo>
                  <a:pt x="416" y="743"/>
                </a:lnTo>
                <a:lnTo>
                  <a:pt x="408" y="747"/>
                </a:lnTo>
                <a:lnTo>
                  <a:pt x="400" y="750"/>
                </a:lnTo>
                <a:lnTo>
                  <a:pt x="403" y="749"/>
                </a:lnTo>
                <a:lnTo>
                  <a:pt x="400" y="750"/>
                </a:lnTo>
                <a:close/>
                <a:moveTo>
                  <a:pt x="1128" y="705"/>
                </a:moveTo>
                <a:lnTo>
                  <a:pt x="1129" y="705"/>
                </a:lnTo>
                <a:lnTo>
                  <a:pt x="1128" y="705"/>
                </a:lnTo>
                <a:close/>
                <a:moveTo>
                  <a:pt x="1034" y="566"/>
                </a:moveTo>
                <a:lnTo>
                  <a:pt x="1037" y="566"/>
                </a:lnTo>
                <a:lnTo>
                  <a:pt x="1038" y="566"/>
                </a:lnTo>
                <a:lnTo>
                  <a:pt x="1037" y="566"/>
                </a:lnTo>
                <a:lnTo>
                  <a:pt x="1034" y="566"/>
                </a:lnTo>
                <a:close/>
                <a:moveTo>
                  <a:pt x="1017" y="577"/>
                </a:moveTo>
                <a:lnTo>
                  <a:pt x="1017" y="576"/>
                </a:lnTo>
                <a:lnTo>
                  <a:pt x="1016" y="576"/>
                </a:lnTo>
                <a:lnTo>
                  <a:pt x="1017" y="576"/>
                </a:lnTo>
                <a:lnTo>
                  <a:pt x="1017" y="577"/>
                </a:lnTo>
                <a:close/>
                <a:moveTo>
                  <a:pt x="689" y="676"/>
                </a:moveTo>
                <a:lnTo>
                  <a:pt x="688" y="677"/>
                </a:lnTo>
                <a:lnTo>
                  <a:pt x="687" y="677"/>
                </a:lnTo>
                <a:lnTo>
                  <a:pt x="686" y="677"/>
                </a:lnTo>
                <a:lnTo>
                  <a:pt x="685" y="676"/>
                </a:lnTo>
                <a:lnTo>
                  <a:pt x="683" y="674"/>
                </a:lnTo>
                <a:lnTo>
                  <a:pt x="680" y="673"/>
                </a:lnTo>
                <a:lnTo>
                  <a:pt x="685" y="670"/>
                </a:lnTo>
                <a:lnTo>
                  <a:pt x="691" y="670"/>
                </a:lnTo>
                <a:lnTo>
                  <a:pt x="693" y="673"/>
                </a:lnTo>
                <a:lnTo>
                  <a:pt x="692" y="674"/>
                </a:lnTo>
                <a:lnTo>
                  <a:pt x="691" y="675"/>
                </a:lnTo>
                <a:lnTo>
                  <a:pt x="689" y="676"/>
                </a:lnTo>
                <a:lnTo>
                  <a:pt x="688" y="677"/>
                </a:lnTo>
                <a:lnTo>
                  <a:pt x="689" y="676"/>
                </a:lnTo>
                <a:close/>
                <a:moveTo>
                  <a:pt x="680" y="266"/>
                </a:moveTo>
                <a:lnTo>
                  <a:pt x="677" y="267"/>
                </a:lnTo>
                <a:lnTo>
                  <a:pt x="674" y="267"/>
                </a:lnTo>
                <a:lnTo>
                  <a:pt x="675" y="265"/>
                </a:lnTo>
                <a:lnTo>
                  <a:pt x="677" y="265"/>
                </a:lnTo>
                <a:lnTo>
                  <a:pt x="679" y="266"/>
                </a:lnTo>
                <a:lnTo>
                  <a:pt x="680" y="266"/>
                </a:lnTo>
                <a:close/>
                <a:moveTo>
                  <a:pt x="649" y="274"/>
                </a:moveTo>
                <a:lnTo>
                  <a:pt x="641" y="273"/>
                </a:lnTo>
                <a:lnTo>
                  <a:pt x="631" y="273"/>
                </a:lnTo>
                <a:lnTo>
                  <a:pt x="622" y="270"/>
                </a:lnTo>
                <a:lnTo>
                  <a:pt x="614" y="267"/>
                </a:lnTo>
                <a:lnTo>
                  <a:pt x="620" y="265"/>
                </a:lnTo>
                <a:lnTo>
                  <a:pt x="628" y="263"/>
                </a:lnTo>
                <a:lnTo>
                  <a:pt x="635" y="265"/>
                </a:lnTo>
                <a:lnTo>
                  <a:pt x="642" y="267"/>
                </a:lnTo>
                <a:lnTo>
                  <a:pt x="643" y="268"/>
                </a:lnTo>
                <a:lnTo>
                  <a:pt x="644" y="269"/>
                </a:lnTo>
                <a:lnTo>
                  <a:pt x="647" y="269"/>
                </a:lnTo>
                <a:lnTo>
                  <a:pt x="650" y="268"/>
                </a:lnTo>
                <a:lnTo>
                  <a:pt x="652" y="269"/>
                </a:lnTo>
                <a:lnTo>
                  <a:pt x="653" y="270"/>
                </a:lnTo>
                <a:lnTo>
                  <a:pt x="652" y="273"/>
                </a:lnTo>
                <a:lnTo>
                  <a:pt x="649" y="274"/>
                </a:lnTo>
                <a:lnTo>
                  <a:pt x="645" y="274"/>
                </a:lnTo>
                <a:lnTo>
                  <a:pt x="649" y="274"/>
                </a:lnTo>
                <a:close/>
                <a:moveTo>
                  <a:pt x="589" y="677"/>
                </a:moveTo>
                <a:lnTo>
                  <a:pt x="588" y="677"/>
                </a:lnTo>
                <a:lnTo>
                  <a:pt x="589" y="677"/>
                </a:lnTo>
                <a:close/>
                <a:moveTo>
                  <a:pt x="501" y="41"/>
                </a:moveTo>
                <a:lnTo>
                  <a:pt x="499" y="42"/>
                </a:lnTo>
                <a:lnTo>
                  <a:pt x="498" y="43"/>
                </a:lnTo>
                <a:lnTo>
                  <a:pt x="499" y="42"/>
                </a:lnTo>
                <a:lnTo>
                  <a:pt x="501" y="41"/>
                </a:lnTo>
                <a:lnTo>
                  <a:pt x="501" y="41"/>
                </a:lnTo>
                <a:lnTo>
                  <a:pt x="501" y="41"/>
                </a:lnTo>
                <a:close/>
                <a:moveTo>
                  <a:pt x="497" y="45"/>
                </a:moveTo>
                <a:lnTo>
                  <a:pt x="498" y="45"/>
                </a:lnTo>
                <a:lnTo>
                  <a:pt x="498" y="44"/>
                </a:lnTo>
                <a:lnTo>
                  <a:pt x="498" y="45"/>
                </a:lnTo>
                <a:lnTo>
                  <a:pt x="497" y="45"/>
                </a:lnTo>
                <a:close/>
                <a:moveTo>
                  <a:pt x="555" y="255"/>
                </a:moveTo>
                <a:lnTo>
                  <a:pt x="546" y="255"/>
                </a:lnTo>
                <a:lnTo>
                  <a:pt x="536" y="255"/>
                </a:lnTo>
                <a:lnTo>
                  <a:pt x="542" y="253"/>
                </a:lnTo>
                <a:lnTo>
                  <a:pt x="546" y="252"/>
                </a:lnTo>
                <a:lnTo>
                  <a:pt x="551" y="253"/>
                </a:lnTo>
                <a:lnTo>
                  <a:pt x="555" y="255"/>
                </a:lnTo>
                <a:close/>
                <a:moveTo>
                  <a:pt x="664" y="270"/>
                </a:moveTo>
                <a:lnTo>
                  <a:pt x="666" y="268"/>
                </a:lnTo>
                <a:lnTo>
                  <a:pt x="669" y="267"/>
                </a:lnTo>
                <a:lnTo>
                  <a:pt x="671" y="267"/>
                </a:lnTo>
                <a:lnTo>
                  <a:pt x="672" y="267"/>
                </a:lnTo>
                <a:lnTo>
                  <a:pt x="674" y="268"/>
                </a:lnTo>
                <a:lnTo>
                  <a:pt x="674" y="270"/>
                </a:lnTo>
                <a:lnTo>
                  <a:pt x="671" y="273"/>
                </a:lnTo>
                <a:lnTo>
                  <a:pt x="669" y="274"/>
                </a:lnTo>
                <a:lnTo>
                  <a:pt x="666" y="273"/>
                </a:lnTo>
                <a:lnTo>
                  <a:pt x="664" y="270"/>
                </a:lnTo>
                <a:lnTo>
                  <a:pt x="664" y="270"/>
                </a:lnTo>
                <a:lnTo>
                  <a:pt x="664" y="270"/>
                </a:lnTo>
                <a:close/>
                <a:moveTo>
                  <a:pt x="539" y="35"/>
                </a:moveTo>
                <a:lnTo>
                  <a:pt x="544" y="35"/>
                </a:lnTo>
                <a:lnTo>
                  <a:pt x="547" y="37"/>
                </a:lnTo>
                <a:lnTo>
                  <a:pt x="554" y="38"/>
                </a:lnTo>
                <a:lnTo>
                  <a:pt x="560" y="37"/>
                </a:lnTo>
                <a:lnTo>
                  <a:pt x="575" y="36"/>
                </a:lnTo>
                <a:lnTo>
                  <a:pt x="588" y="36"/>
                </a:lnTo>
                <a:lnTo>
                  <a:pt x="600" y="37"/>
                </a:lnTo>
                <a:lnTo>
                  <a:pt x="611" y="35"/>
                </a:lnTo>
                <a:lnTo>
                  <a:pt x="616" y="35"/>
                </a:lnTo>
                <a:lnTo>
                  <a:pt x="621" y="35"/>
                </a:lnTo>
                <a:lnTo>
                  <a:pt x="625" y="35"/>
                </a:lnTo>
                <a:lnTo>
                  <a:pt x="627" y="36"/>
                </a:lnTo>
                <a:lnTo>
                  <a:pt x="628" y="38"/>
                </a:lnTo>
                <a:lnTo>
                  <a:pt x="627" y="41"/>
                </a:lnTo>
                <a:lnTo>
                  <a:pt x="623" y="42"/>
                </a:lnTo>
                <a:lnTo>
                  <a:pt x="617" y="42"/>
                </a:lnTo>
                <a:lnTo>
                  <a:pt x="609" y="42"/>
                </a:lnTo>
                <a:lnTo>
                  <a:pt x="605" y="41"/>
                </a:lnTo>
                <a:lnTo>
                  <a:pt x="590" y="41"/>
                </a:lnTo>
                <a:lnTo>
                  <a:pt x="576" y="42"/>
                </a:lnTo>
                <a:lnTo>
                  <a:pt x="560" y="43"/>
                </a:lnTo>
                <a:lnTo>
                  <a:pt x="545" y="43"/>
                </a:lnTo>
                <a:lnTo>
                  <a:pt x="530" y="42"/>
                </a:lnTo>
                <a:lnTo>
                  <a:pt x="514" y="39"/>
                </a:lnTo>
                <a:lnTo>
                  <a:pt x="527" y="38"/>
                </a:lnTo>
                <a:lnTo>
                  <a:pt x="539" y="35"/>
                </a:lnTo>
                <a:lnTo>
                  <a:pt x="538" y="36"/>
                </a:lnTo>
                <a:lnTo>
                  <a:pt x="539" y="35"/>
                </a:lnTo>
                <a:close/>
                <a:moveTo>
                  <a:pt x="498" y="27"/>
                </a:moveTo>
                <a:lnTo>
                  <a:pt x="502" y="28"/>
                </a:lnTo>
                <a:lnTo>
                  <a:pt x="505" y="29"/>
                </a:lnTo>
                <a:lnTo>
                  <a:pt x="501" y="27"/>
                </a:lnTo>
                <a:lnTo>
                  <a:pt x="497" y="28"/>
                </a:lnTo>
                <a:lnTo>
                  <a:pt x="497" y="27"/>
                </a:lnTo>
                <a:lnTo>
                  <a:pt x="498" y="27"/>
                </a:lnTo>
                <a:close/>
                <a:moveTo>
                  <a:pt x="496" y="28"/>
                </a:moveTo>
                <a:lnTo>
                  <a:pt x="495" y="28"/>
                </a:lnTo>
                <a:lnTo>
                  <a:pt x="494" y="29"/>
                </a:lnTo>
                <a:lnTo>
                  <a:pt x="495" y="28"/>
                </a:lnTo>
                <a:lnTo>
                  <a:pt x="496" y="28"/>
                </a:lnTo>
                <a:close/>
                <a:moveTo>
                  <a:pt x="424" y="54"/>
                </a:moveTo>
                <a:lnTo>
                  <a:pt x="424" y="54"/>
                </a:lnTo>
                <a:lnTo>
                  <a:pt x="425" y="54"/>
                </a:lnTo>
                <a:lnTo>
                  <a:pt x="424" y="54"/>
                </a:lnTo>
                <a:lnTo>
                  <a:pt x="422" y="53"/>
                </a:lnTo>
                <a:lnTo>
                  <a:pt x="423" y="53"/>
                </a:lnTo>
                <a:lnTo>
                  <a:pt x="424" y="54"/>
                </a:lnTo>
                <a:lnTo>
                  <a:pt x="424" y="54"/>
                </a:lnTo>
                <a:lnTo>
                  <a:pt x="424" y="54"/>
                </a:lnTo>
                <a:close/>
                <a:moveTo>
                  <a:pt x="399" y="59"/>
                </a:moveTo>
                <a:lnTo>
                  <a:pt x="398" y="60"/>
                </a:lnTo>
                <a:lnTo>
                  <a:pt x="397" y="61"/>
                </a:lnTo>
                <a:lnTo>
                  <a:pt x="396" y="61"/>
                </a:lnTo>
                <a:lnTo>
                  <a:pt x="395" y="59"/>
                </a:lnTo>
                <a:lnTo>
                  <a:pt x="397" y="59"/>
                </a:lnTo>
                <a:lnTo>
                  <a:pt x="399" y="59"/>
                </a:lnTo>
                <a:close/>
                <a:moveTo>
                  <a:pt x="394" y="68"/>
                </a:moveTo>
                <a:lnTo>
                  <a:pt x="397" y="66"/>
                </a:lnTo>
                <a:lnTo>
                  <a:pt x="400" y="64"/>
                </a:lnTo>
                <a:lnTo>
                  <a:pt x="402" y="63"/>
                </a:lnTo>
                <a:lnTo>
                  <a:pt x="403" y="62"/>
                </a:lnTo>
                <a:lnTo>
                  <a:pt x="403" y="61"/>
                </a:lnTo>
                <a:lnTo>
                  <a:pt x="403" y="59"/>
                </a:lnTo>
                <a:lnTo>
                  <a:pt x="405" y="60"/>
                </a:lnTo>
                <a:lnTo>
                  <a:pt x="407" y="62"/>
                </a:lnTo>
                <a:lnTo>
                  <a:pt x="408" y="64"/>
                </a:lnTo>
                <a:lnTo>
                  <a:pt x="410" y="68"/>
                </a:lnTo>
                <a:lnTo>
                  <a:pt x="405" y="69"/>
                </a:lnTo>
                <a:lnTo>
                  <a:pt x="402" y="69"/>
                </a:lnTo>
                <a:lnTo>
                  <a:pt x="398" y="69"/>
                </a:lnTo>
                <a:lnTo>
                  <a:pt x="394" y="68"/>
                </a:lnTo>
                <a:lnTo>
                  <a:pt x="398" y="68"/>
                </a:lnTo>
                <a:lnTo>
                  <a:pt x="394" y="68"/>
                </a:lnTo>
                <a:close/>
                <a:moveTo>
                  <a:pt x="445" y="63"/>
                </a:moveTo>
                <a:lnTo>
                  <a:pt x="438" y="62"/>
                </a:lnTo>
                <a:lnTo>
                  <a:pt x="431" y="62"/>
                </a:lnTo>
                <a:lnTo>
                  <a:pt x="428" y="64"/>
                </a:lnTo>
                <a:lnTo>
                  <a:pt x="424" y="66"/>
                </a:lnTo>
                <a:lnTo>
                  <a:pt x="427" y="64"/>
                </a:lnTo>
                <a:lnTo>
                  <a:pt x="429" y="62"/>
                </a:lnTo>
                <a:lnTo>
                  <a:pt x="431" y="59"/>
                </a:lnTo>
                <a:lnTo>
                  <a:pt x="435" y="58"/>
                </a:lnTo>
                <a:lnTo>
                  <a:pt x="446" y="58"/>
                </a:lnTo>
                <a:lnTo>
                  <a:pt x="457" y="59"/>
                </a:lnTo>
                <a:lnTo>
                  <a:pt x="464" y="58"/>
                </a:lnTo>
                <a:lnTo>
                  <a:pt x="471" y="56"/>
                </a:lnTo>
                <a:lnTo>
                  <a:pt x="472" y="56"/>
                </a:lnTo>
                <a:lnTo>
                  <a:pt x="473" y="59"/>
                </a:lnTo>
                <a:lnTo>
                  <a:pt x="473" y="60"/>
                </a:lnTo>
                <a:lnTo>
                  <a:pt x="473" y="62"/>
                </a:lnTo>
                <a:lnTo>
                  <a:pt x="469" y="64"/>
                </a:lnTo>
                <a:lnTo>
                  <a:pt x="463" y="64"/>
                </a:lnTo>
                <a:lnTo>
                  <a:pt x="454" y="64"/>
                </a:lnTo>
                <a:lnTo>
                  <a:pt x="445" y="63"/>
                </a:lnTo>
                <a:lnTo>
                  <a:pt x="446" y="63"/>
                </a:lnTo>
                <a:lnTo>
                  <a:pt x="445" y="63"/>
                </a:lnTo>
                <a:close/>
                <a:moveTo>
                  <a:pt x="441" y="139"/>
                </a:moveTo>
                <a:lnTo>
                  <a:pt x="443" y="139"/>
                </a:lnTo>
                <a:lnTo>
                  <a:pt x="444" y="141"/>
                </a:lnTo>
                <a:lnTo>
                  <a:pt x="444" y="141"/>
                </a:lnTo>
                <a:lnTo>
                  <a:pt x="443" y="143"/>
                </a:lnTo>
                <a:lnTo>
                  <a:pt x="440" y="144"/>
                </a:lnTo>
                <a:lnTo>
                  <a:pt x="437" y="143"/>
                </a:lnTo>
                <a:lnTo>
                  <a:pt x="431" y="142"/>
                </a:lnTo>
                <a:lnTo>
                  <a:pt x="427" y="143"/>
                </a:lnTo>
                <a:lnTo>
                  <a:pt x="422" y="142"/>
                </a:lnTo>
                <a:lnTo>
                  <a:pt x="416" y="139"/>
                </a:lnTo>
                <a:lnTo>
                  <a:pt x="423" y="138"/>
                </a:lnTo>
                <a:lnTo>
                  <a:pt x="429" y="138"/>
                </a:lnTo>
                <a:lnTo>
                  <a:pt x="435" y="138"/>
                </a:lnTo>
                <a:lnTo>
                  <a:pt x="441" y="139"/>
                </a:lnTo>
                <a:lnTo>
                  <a:pt x="438" y="139"/>
                </a:lnTo>
                <a:lnTo>
                  <a:pt x="441" y="139"/>
                </a:lnTo>
                <a:close/>
                <a:moveTo>
                  <a:pt x="386" y="184"/>
                </a:moveTo>
                <a:lnTo>
                  <a:pt x="395" y="183"/>
                </a:lnTo>
                <a:lnTo>
                  <a:pt x="404" y="182"/>
                </a:lnTo>
                <a:lnTo>
                  <a:pt x="413" y="182"/>
                </a:lnTo>
                <a:lnTo>
                  <a:pt x="422" y="183"/>
                </a:lnTo>
                <a:lnTo>
                  <a:pt x="430" y="185"/>
                </a:lnTo>
                <a:lnTo>
                  <a:pt x="438" y="188"/>
                </a:lnTo>
                <a:lnTo>
                  <a:pt x="441" y="188"/>
                </a:lnTo>
                <a:lnTo>
                  <a:pt x="446" y="188"/>
                </a:lnTo>
                <a:lnTo>
                  <a:pt x="449" y="190"/>
                </a:lnTo>
                <a:lnTo>
                  <a:pt x="453" y="192"/>
                </a:lnTo>
                <a:lnTo>
                  <a:pt x="439" y="192"/>
                </a:lnTo>
                <a:lnTo>
                  <a:pt x="425" y="192"/>
                </a:lnTo>
                <a:lnTo>
                  <a:pt x="421" y="193"/>
                </a:lnTo>
                <a:lnTo>
                  <a:pt x="415" y="195"/>
                </a:lnTo>
                <a:lnTo>
                  <a:pt x="410" y="194"/>
                </a:lnTo>
                <a:lnTo>
                  <a:pt x="404" y="192"/>
                </a:lnTo>
                <a:lnTo>
                  <a:pt x="398" y="190"/>
                </a:lnTo>
                <a:lnTo>
                  <a:pt x="391" y="190"/>
                </a:lnTo>
                <a:lnTo>
                  <a:pt x="387" y="190"/>
                </a:lnTo>
                <a:lnTo>
                  <a:pt x="381" y="190"/>
                </a:lnTo>
                <a:lnTo>
                  <a:pt x="379" y="188"/>
                </a:lnTo>
                <a:lnTo>
                  <a:pt x="378" y="187"/>
                </a:lnTo>
                <a:lnTo>
                  <a:pt x="378" y="186"/>
                </a:lnTo>
                <a:lnTo>
                  <a:pt x="378" y="184"/>
                </a:lnTo>
                <a:lnTo>
                  <a:pt x="382" y="184"/>
                </a:lnTo>
                <a:lnTo>
                  <a:pt x="386" y="184"/>
                </a:lnTo>
                <a:lnTo>
                  <a:pt x="387" y="183"/>
                </a:lnTo>
                <a:lnTo>
                  <a:pt x="386" y="184"/>
                </a:lnTo>
                <a:close/>
                <a:moveTo>
                  <a:pt x="361" y="185"/>
                </a:moveTo>
                <a:lnTo>
                  <a:pt x="364" y="184"/>
                </a:lnTo>
                <a:lnTo>
                  <a:pt x="366" y="183"/>
                </a:lnTo>
                <a:lnTo>
                  <a:pt x="369" y="183"/>
                </a:lnTo>
                <a:lnTo>
                  <a:pt x="372" y="185"/>
                </a:lnTo>
                <a:lnTo>
                  <a:pt x="369" y="187"/>
                </a:lnTo>
                <a:lnTo>
                  <a:pt x="365" y="190"/>
                </a:lnTo>
                <a:lnTo>
                  <a:pt x="363" y="190"/>
                </a:lnTo>
                <a:lnTo>
                  <a:pt x="361" y="188"/>
                </a:lnTo>
                <a:lnTo>
                  <a:pt x="359" y="188"/>
                </a:lnTo>
                <a:lnTo>
                  <a:pt x="359" y="187"/>
                </a:lnTo>
                <a:lnTo>
                  <a:pt x="359" y="187"/>
                </a:lnTo>
                <a:lnTo>
                  <a:pt x="361" y="185"/>
                </a:lnTo>
                <a:lnTo>
                  <a:pt x="362" y="185"/>
                </a:lnTo>
                <a:lnTo>
                  <a:pt x="361" y="185"/>
                </a:lnTo>
                <a:close/>
                <a:moveTo>
                  <a:pt x="347" y="180"/>
                </a:moveTo>
                <a:lnTo>
                  <a:pt x="348" y="182"/>
                </a:lnTo>
                <a:lnTo>
                  <a:pt x="350" y="182"/>
                </a:lnTo>
                <a:lnTo>
                  <a:pt x="353" y="183"/>
                </a:lnTo>
                <a:lnTo>
                  <a:pt x="351" y="185"/>
                </a:lnTo>
                <a:lnTo>
                  <a:pt x="346" y="186"/>
                </a:lnTo>
                <a:lnTo>
                  <a:pt x="340" y="186"/>
                </a:lnTo>
                <a:lnTo>
                  <a:pt x="331" y="187"/>
                </a:lnTo>
                <a:lnTo>
                  <a:pt x="323" y="188"/>
                </a:lnTo>
                <a:lnTo>
                  <a:pt x="318" y="190"/>
                </a:lnTo>
                <a:lnTo>
                  <a:pt x="315" y="191"/>
                </a:lnTo>
                <a:lnTo>
                  <a:pt x="312" y="190"/>
                </a:lnTo>
                <a:lnTo>
                  <a:pt x="308" y="187"/>
                </a:lnTo>
                <a:lnTo>
                  <a:pt x="317" y="185"/>
                </a:lnTo>
                <a:lnTo>
                  <a:pt x="328" y="183"/>
                </a:lnTo>
                <a:lnTo>
                  <a:pt x="337" y="180"/>
                </a:lnTo>
                <a:lnTo>
                  <a:pt x="347" y="180"/>
                </a:lnTo>
                <a:lnTo>
                  <a:pt x="342" y="180"/>
                </a:lnTo>
                <a:lnTo>
                  <a:pt x="347" y="180"/>
                </a:lnTo>
                <a:close/>
                <a:moveTo>
                  <a:pt x="410" y="228"/>
                </a:moveTo>
                <a:lnTo>
                  <a:pt x="407" y="227"/>
                </a:lnTo>
                <a:lnTo>
                  <a:pt x="403" y="227"/>
                </a:lnTo>
                <a:lnTo>
                  <a:pt x="399" y="227"/>
                </a:lnTo>
                <a:lnTo>
                  <a:pt x="397" y="228"/>
                </a:lnTo>
                <a:lnTo>
                  <a:pt x="398" y="227"/>
                </a:lnTo>
                <a:lnTo>
                  <a:pt x="399" y="227"/>
                </a:lnTo>
                <a:lnTo>
                  <a:pt x="398" y="224"/>
                </a:lnTo>
                <a:lnTo>
                  <a:pt x="395" y="220"/>
                </a:lnTo>
                <a:lnTo>
                  <a:pt x="391" y="219"/>
                </a:lnTo>
                <a:lnTo>
                  <a:pt x="388" y="217"/>
                </a:lnTo>
                <a:lnTo>
                  <a:pt x="384" y="217"/>
                </a:lnTo>
                <a:lnTo>
                  <a:pt x="382" y="217"/>
                </a:lnTo>
                <a:lnTo>
                  <a:pt x="380" y="218"/>
                </a:lnTo>
                <a:lnTo>
                  <a:pt x="378" y="220"/>
                </a:lnTo>
                <a:lnTo>
                  <a:pt x="372" y="222"/>
                </a:lnTo>
                <a:lnTo>
                  <a:pt x="365" y="224"/>
                </a:lnTo>
                <a:lnTo>
                  <a:pt x="363" y="222"/>
                </a:lnTo>
                <a:lnTo>
                  <a:pt x="363" y="220"/>
                </a:lnTo>
                <a:lnTo>
                  <a:pt x="364" y="218"/>
                </a:lnTo>
                <a:lnTo>
                  <a:pt x="365" y="215"/>
                </a:lnTo>
                <a:lnTo>
                  <a:pt x="350" y="215"/>
                </a:lnTo>
                <a:lnTo>
                  <a:pt x="336" y="215"/>
                </a:lnTo>
                <a:lnTo>
                  <a:pt x="331" y="213"/>
                </a:lnTo>
                <a:lnTo>
                  <a:pt x="324" y="213"/>
                </a:lnTo>
                <a:lnTo>
                  <a:pt x="318" y="211"/>
                </a:lnTo>
                <a:lnTo>
                  <a:pt x="315" y="209"/>
                </a:lnTo>
                <a:lnTo>
                  <a:pt x="331" y="209"/>
                </a:lnTo>
                <a:lnTo>
                  <a:pt x="348" y="210"/>
                </a:lnTo>
                <a:lnTo>
                  <a:pt x="364" y="210"/>
                </a:lnTo>
                <a:lnTo>
                  <a:pt x="381" y="210"/>
                </a:lnTo>
                <a:lnTo>
                  <a:pt x="395" y="210"/>
                </a:lnTo>
                <a:lnTo>
                  <a:pt x="407" y="210"/>
                </a:lnTo>
                <a:lnTo>
                  <a:pt x="412" y="211"/>
                </a:lnTo>
                <a:lnTo>
                  <a:pt x="414" y="213"/>
                </a:lnTo>
                <a:lnTo>
                  <a:pt x="415" y="215"/>
                </a:lnTo>
                <a:lnTo>
                  <a:pt x="417" y="216"/>
                </a:lnTo>
                <a:lnTo>
                  <a:pt x="419" y="216"/>
                </a:lnTo>
                <a:lnTo>
                  <a:pt x="421" y="215"/>
                </a:lnTo>
                <a:lnTo>
                  <a:pt x="424" y="212"/>
                </a:lnTo>
                <a:lnTo>
                  <a:pt x="427" y="210"/>
                </a:lnTo>
                <a:lnTo>
                  <a:pt x="429" y="207"/>
                </a:lnTo>
                <a:lnTo>
                  <a:pt x="429" y="203"/>
                </a:lnTo>
                <a:lnTo>
                  <a:pt x="430" y="200"/>
                </a:lnTo>
                <a:lnTo>
                  <a:pt x="431" y="199"/>
                </a:lnTo>
                <a:lnTo>
                  <a:pt x="433" y="199"/>
                </a:lnTo>
                <a:lnTo>
                  <a:pt x="435" y="199"/>
                </a:lnTo>
                <a:lnTo>
                  <a:pt x="438" y="202"/>
                </a:lnTo>
                <a:lnTo>
                  <a:pt x="441" y="205"/>
                </a:lnTo>
                <a:lnTo>
                  <a:pt x="446" y="209"/>
                </a:lnTo>
                <a:lnTo>
                  <a:pt x="450" y="212"/>
                </a:lnTo>
                <a:lnTo>
                  <a:pt x="453" y="215"/>
                </a:lnTo>
                <a:lnTo>
                  <a:pt x="455" y="217"/>
                </a:lnTo>
                <a:lnTo>
                  <a:pt x="456" y="219"/>
                </a:lnTo>
                <a:lnTo>
                  <a:pt x="457" y="221"/>
                </a:lnTo>
                <a:lnTo>
                  <a:pt x="458" y="222"/>
                </a:lnTo>
                <a:lnTo>
                  <a:pt x="461" y="224"/>
                </a:lnTo>
                <a:lnTo>
                  <a:pt x="463" y="225"/>
                </a:lnTo>
                <a:lnTo>
                  <a:pt x="466" y="225"/>
                </a:lnTo>
                <a:lnTo>
                  <a:pt x="470" y="224"/>
                </a:lnTo>
                <a:lnTo>
                  <a:pt x="472" y="222"/>
                </a:lnTo>
                <a:lnTo>
                  <a:pt x="476" y="221"/>
                </a:lnTo>
                <a:lnTo>
                  <a:pt x="478" y="220"/>
                </a:lnTo>
                <a:lnTo>
                  <a:pt x="476" y="213"/>
                </a:lnTo>
                <a:lnTo>
                  <a:pt x="471" y="208"/>
                </a:lnTo>
                <a:lnTo>
                  <a:pt x="474" y="211"/>
                </a:lnTo>
                <a:lnTo>
                  <a:pt x="476" y="216"/>
                </a:lnTo>
                <a:lnTo>
                  <a:pt x="479" y="220"/>
                </a:lnTo>
                <a:lnTo>
                  <a:pt x="482" y="222"/>
                </a:lnTo>
                <a:lnTo>
                  <a:pt x="485" y="222"/>
                </a:lnTo>
                <a:lnTo>
                  <a:pt x="486" y="222"/>
                </a:lnTo>
                <a:lnTo>
                  <a:pt x="488" y="222"/>
                </a:lnTo>
                <a:lnTo>
                  <a:pt x="488" y="225"/>
                </a:lnTo>
                <a:lnTo>
                  <a:pt x="489" y="226"/>
                </a:lnTo>
                <a:lnTo>
                  <a:pt x="491" y="227"/>
                </a:lnTo>
                <a:lnTo>
                  <a:pt x="498" y="227"/>
                </a:lnTo>
                <a:lnTo>
                  <a:pt x="505" y="227"/>
                </a:lnTo>
                <a:lnTo>
                  <a:pt x="511" y="228"/>
                </a:lnTo>
                <a:lnTo>
                  <a:pt x="515" y="229"/>
                </a:lnTo>
                <a:lnTo>
                  <a:pt x="519" y="232"/>
                </a:lnTo>
                <a:lnTo>
                  <a:pt x="523" y="235"/>
                </a:lnTo>
                <a:lnTo>
                  <a:pt x="512" y="234"/>
                </a:lnTo>
                <a:lnTo>
                  <a:pt x="501" y="234"/>
                </a:lnTo>
                <a:lnTo>
                  <a:pt x="493" y="232"/>
                </a:lnTo>
                <a:lnTo>
                  <a:pt x="483" y="232"/>
                </a:lnTo>
                <a:lnTo>
                  <a:pt x="476" y="234"/>
                </a:lnTo>
                <a:lnTo>
                  <a:pt x="468" y="235"/>
                </a:lnTo>
                <a:lnTo>
                  <a:pt x="458" y="235"/>
                </a:lnTo>
                <a:lnTo>
                  <a:pt x="450" y="233"/>
                </a:lnTo>
                <a:lnTo>
                  <a:pt x="445" y="233"/>
                </a:lnTo>
                <a:lnTo>
                  <a:pt x="440" y="234"/>
                </a:lnTo>
                <a:lnTo>
                  <a:pt x="435" y="233"/>
                </a:lnTo>
                <a:lnTo>
                  <a:pt x="429" y="234"/>
                </a:lnTo>
                <a:lnTo>
                  <a:pt x="427" y="235"/>
                </a:lnTo>
                <a:lnTo>
                  <a:pt x="424" y="234"/>
                </a:lnTo>
                <a:lnTo>
                  <a:pt x="422" y="234"/>
                </a:lnTo>
                <a:lnTo>
                  <a:pt x="420" y="232"/>
                </a:lnTo>
                <a:lnTo>
                  <a:pt x="417" y="229"/>
                </a:lnTo>
                <a:lnTo>
                  <a:pt x="416" y="227"/>
                </a:lnTo>
                <a:lnTo>
                  <a:pt x="413" y="227"/>
                </a:lnTo>
                <a:lnTo>
                  <a:pt x="410" y="228"/>
                </a:lnTo>
                <a:lnTo>
                  <a:pt x="410" y="228"/>
                </a:lnTo>
                <a:lnTo>
                  <a:pt x="410" y="228"/>
                </a:lnTo>
                <a:close/>
                <a:moveTo>
                  <a:pt x="448" y="261"/>
                </a:moveTo>
                <a:lnTo>
                  <a:pt x="440" y="260"/>
                </a:lnTo>
                <a:lnTo>
                  <a:pt x="432" y="255"/>
                </a:lnTo>
                <a:lnTo>
                  <a:pt x="429" y="255"/>
                </a:lnTo>
                <a:lnTo>
                  <a:pt x="427" y="254"/>
                </a:lnTo>
                <a:lnTo>
                  <a:pt x="425" y="253"/>
                </a:lnTo>
                <a:lnTo>
                  <a:pt x="425" y="251"/>
                </a:lnTo>
                <a:lnTo>
                  <a:pt x="427" y="250"/>
                </a:lnTo>
                <a:lnTo>
                  <a:pt x="429" y="249"/>
                </a:lnTo>
                <a:lnTo>
                  <a:pt x="435" y="251"/>
                </a:lnTo>
                <a:lnTo>
                  <a:pt x="441" y="255"/>
                </a:lnTo>
                <a:lnTo>
                  <a:pt x="445" y="257"/>
                </a:lnTo>
                <a:lnTo>
                  <a:pt x="447" y="257"/>
                </a:lnTo>
                <a:lnTo>
                  <a:pt x="449" y="259"/>
                </a:lnTo>
                <a:lnTo>
                  <a:pt x="448" y="261"/>
                </a:lnTo>
                <a:lnTo>
                  <a:pt x="449" y="261"/>
                </a:lnTo>
                <a:lnTo>
                  <a:pt x="448" y="261"/>
                </a:lnTo>
                <a:close/>
                <a:moveTo>
                  <a:pt x="526" y="288"/>
                </a:moveTo>
                <a:lnTo>
                  <a:pt x="506" y="285"/>
                </a:lnTo>
                <a:lnTo>
                  <a:pt x="488" y="282"/>
                </a:lnTo>
                <a:lnTo>
                  <a:pt x="470" y="279"/>
                </a:lnTo>
                <a:lnTo>
                  <a:pt x="452" y="276"/>
                </a:lnTo>
                <a:lnTo>
                  <a:pt x="441" y="274"/>
                </a:lnTo>
                <a:lnTo>
                  <a:pt x="432" y="273"/>
                </a:lnTo>
                <a:lnTo>
                  <a:pt x="429" y="273"/>
                </a:lnTo>
                <a:lnTo>
                  <a:pt x="427" y="273"/>
                </a:lnTo>
                <a:lnTo>
                  <a:pt x="423" y="271"/>
                </a:lnTo>
                <a:lnTo>
                  <a:pt x="421" y="270"/>
                </a:lnTo>
                <a:lnTo>
                  <a:pt x="420" y="268"/>
                </a:lnTo>
                <a:lnTo>
                  <a:pt x="420" y="266"/>
                </a:lnTo>
                <a:lnTo>
                  <a:pt x="421" y="265"/>
                </a:lnTo>
                <a:lnTo>
                  <a:pt x="424" y="265"/>
                </a:lnTo>
                <a:lnTo>
                  <a:pt x="425" y="266"/>
                </a:lnTo>
                <a:lnTo>
                  <a:pt x="428" y="266"/>
                </a:lnTo>
                <a:lnTo>
                  <a:pt x="429" y="265"/>
                </a:lnTo>
                <a:lnTo>
                  <a:pt x="429" y="261"/>
                </a:lnTo>
                <a:lnTo>
                  <a:pt x="429" y="263"/>
                </a:lnTo>
                <a:lnTo>
                  <a:pt x="431" y="265"/>
                </a:lnTo>
                <a:lnTo>
                  <a:pt x="433" y="265"/>
                </a:lnTo>
                <a:lnTo>
                  <a:pt x="437" y="265"/>
                </a:lnTo>
                <a:lnTo>
                  <a:pt x="444" y="265"/>
                </a:lnTo>
                <a:lnTo>
                  <a:pt x="450" y="266"/>
                </a:lnTo>
                <a:lnTo>
                  <a:pt x="464" y="268"/>
                </a:lnTo>
                <a:lnTo>
                  <a:pt x="478" y="270"/>
                </a:lnTo>
                <a:lnTo>
                  <a:pt x="491" y="274"/>
                </a:lnTo>
                <a:lnTo>
                  <a:pt x="504" y="277"/>
                </a:lnTo>
                <a:lnTo>
                  <a:pt x="511" y="279"/>
                </a:lnTo>
                <a:lnTo>
                  <a:pt x="517" y="282"/>
                </a:lnTo>
                <a:lnTo>
                  <a:pt x="520" y="283"/>
                </a:lnTo>
                <a:lnTo>
                  <a:pt x="523" y="284"/>
                </a:lnTo>
                <a:lnTo>
                  <a:pt x="524" y="284"/>
                </a:lnTo>
                <a:lnTo>
                  <a:pt x="526" y="285"/>
                </a:lnTo>
                <a:lnTo>
                  <a:pt x="526" y="286"/>
                </a:lnTo>
                <a:lnTo>
                  <a:pt x="526" y="288"/>
                </a:lnTo>
                <a:lnTo>
                  <a:pt x="522" y="287"/>
                </a:lnTo>
                <a:lnTo>
                  <a:pt x="526" y="288"/>
                </a:lnTo>
                <a:close/>
                <a:moveTo>
                  <a:pt x="522" y="253"/>
                </a:moveTo>
                <a:lnTo>
                  <a:pt x="511" y="253"/>
                </a:lnTo>
                <a:lnTo>
                  <a:pt x="499" y="254"/>
                </a:lnTo>
                <a:lnTo>
                  <a:pt x="497" y="255"/>
                </a:lnTo>
                <a:lnTo>
                  <a:pt x="495" y="255"/>
                </a:lnTo>
                <a:lnTo>
                  <a:pt x="493" y="255"/>
                </a:lnTo>
                <a:lnTo>
                  <a:pt x="490" y="254"/>
                </a:lnTo>
                <a:lnTo>
                  <a:pt x="482" y="250"/>
                </a:lnTo>
                <a:lnTo>
                  <a:pt x="476" y="245"/>
                </a:lnTo>
                <a:lnTo>
                  <a:pt x="490" y="245"/>
                </a:lnTo>
                <a:lnTo>
                  <a:pt x="505" y="246"/>
                </a:lnTo>
                <a:lnTo>
                  <a:pt x="519" y="247"/>
                </a:lnTo>
                <a:lnTo>
                  <a:pt x="534" y="251"/>
                </a:lnTo>
                <a:lnTo>
                  <a:pt x="530" y="253"/>
                </a:lnTo>
                <a:lnTo>
                  <a:pt x="528" y="253"/>
                </a:lnTo>
                <a:lnTo>
                  <a:pt x="526" y="253"/>
                </a:lnTo>
                <a:lnTo>
                  <a:pt x="522" y="253"/>
                </a:lnTo>
                <a:lnTo>
                  <a:pt x="520" y="253"/>
                </a:lnTo>
                <a:lnTo>
                  <a:pt x="522" y="253"/>
                </a:lnTo>
                <a:close/>
                <a:moveTo>
                  <a:pt x="528" y="290"/>
                </a:moveTo>
                <a:lnTo>
                  <a:pt x="530" y="287"/>
                </a:lnTo>
                <a:lnTo>
                  <a:pt x="532" y="286"/>
                </a:lnTo>
                <a:lnTo>
                  <a:pt x="535" y="287"/>
                </a:lnTo>
                <a:lnTo>
                  <a:pt x="537" y="287"/>
                </a:lnTo>
                <a:lnTo>
                  <a:pt x="540" y="287"/>
                </a:lnTo>
                <a:lnTo>
                  <a:pt x="543" y="287"/>
                </a:lnTo>
                <a:lnTo>
                  <a:pt x="544" y="288"/>
                </a:lnTo>
                <a:lnTo>
                  <a:pt x="543" y="292"/>
                </a:lnTo>
                <a:lnTo>
                  <a:pt x="536" y="290"/>
                </a:lnTo>
                <a:lnTo>
                  <a:pt x="528" y="290"/>
                </a:lnTo>
                <a:lnTo>
                  <a:pt x="531" y="287"/>
                </a:lnTo>
                <a:lnTo>
                  <a:pt x="528" y="290"/>
                </a:lnTo>
                <a:close/>
                <a:moveTo>
                  <a:pt x="413" y="428"/>
                </a:moveTo>
                <a:lnTo>
                  <a:pt x="413" y="429"/>
                </a:lnTo>
                <a:lnTo>
                  <a:pt x="413" y="429"/>
                </a:lnTo>
                <a:lnTo>
                  <a:pt x="412" y="428"/>
                </a:lnTo>
                <a:lnTo>
                  <a:pt x="413" y="428"/>
                </a:lnTo>
                <a:close/>
                <a:moveTo>
                  <a:pt x="383" y="368"/>
                </a:moveTo>
                <a:lnTo>
                  <a:pt x="382" y="366"/>
                </a:lnTo>
                <a:lnTo>
                  <a:pt x="382" y="362"/>
                </a:lnTo>
                <a:lnTo>
                  <a:pt x="383" y="360"/>
                </a:lnTo>
                <a:lnTo>
                  <a:pt x="384" y="359"/>
                </a:lnTo>
                <a:lnTo>
                  <a:pt x="388" y="361"/>
                </a:lnTo>
                <a:lnTo>
                  <a:pt x="390" y="365"/>
                </a:lnTo>
                <a:lnTo>
                  <a:pt x="395" y="363"/>
                </a:lnTo>
                <a:lnTo>
                  <a:pt x="398" y="361"/>
                </a:lnTo>
                <a:lnTo>
                  <a:pt x="400" y="360"/>
                </a:lnTo>
                <a:lnTo>
                  <a:pt x="402" y="360"/>
                </a:lnTo>
                <a:lnTo>
                  <a:pt x="402" y="361"/>
                </a:lnTo>
                <a:lnTo>
                  <a:pt x="404" y="362"/>
                </a:lnTo>
                <a:lnTo>
                  <a:pt x="407" y="363"/>
                </a:lnTo>
                <a:lnTo>
                  <a:pt x="412" y="362"/>
                </a:lnTo>
                <a:lnTo>
                  <a:pt x="414" y="363"/>
                </a:lnTo>
                <a:lnTo>
                  <a:pt x="415" y="365"/>
                </a:lnTo>
                <a:lnTo>
                  <a:pt x="414" y="366"/>
                </a:lnTo>
                <a:lnTo>
                  <a:pt x="413" y="367"/>
                </a:lnTo>
                <a:lnTo>
                  <a:pt x="406" y="370"/>
                </a:lnTo>
                <a:lnTo>
                  <a:pt x="398" y="371"/>
                </a:lnTo>
                <a:lnTo>
                  <a:pt x="390" y="370"/>
                </a:lnTo>
                <a:lnTo>
                  <a:pt x="383" y="368"/>
                </a:lnTo>
                <a:lnTo>
                  <a:pt x="387" y="370"/>
                </a:lnTo>
                <a:lnTo>
                  <a:pt x="383" y="368"/>
                </a:lnTo>
                <a:close/>
                <a:moveTo>
                  <a:pt x="143" y="542"/>
                </a:moveTo>
                <a:lnTo>
                  <a:pt x="148" y="537"/>
                </a:lnTo>
                <a:lnTo>
                  <a:pt x="153" y="535"/>
                </a:lnTo>
                <a:lnTo>
                  <a:pt x="159" y="531"/>
                </a:lnTo>
                <a:lnTo>
                  <a:pt x="165" y="527"/>
                </a:lnTo>
                <a:lnTo>
                  <a:pt x="177" y="519"/>
                </a:lnTo>
                <a:lnTo>
                  <a:pt x="190" y="512"/>
                </a:lnTo>
                <a:lnTo>
                  <a:pt x="190" y="516"/>
                </a:lnTo>
                <a:lnTo>
                  <a:pt x="188" y="519"/>
                </a:lnTo>
                <a:lnTo>
                  <a:pt x="184" y="523"/>
                </a:lnTo>
                <a:lnTo>
                  <a:pt x="181" y="525"/>
                </a:lnTo>
                <a:lnTo>
                  <a:pt x="173" y="528"/>
                </a:lnTo>
                <a:lnTo>
                  <a:pt x="165" y="532"/>
                </a:lnTo>
                <a:lnTo>
                  <a:pt x="161" y="534"/>
                </a:lnTo>
                <a:lnTo>
                  <a:pt x="158" y="536"/>
                </a:lnTo>
                <a:lnTo>
                  <a:pt x="156" y="539"/>
                </a:lnTo>
                <a:lnTo>
                  <a:pt x="153" y="541"/>
                </a:lnTo>
                <a:lnTo>
                  <a:pt x="151" y="541"/>
                </a:lnTo>
                <a:lnTo>
                  <a:pt x="148" y="543"/>
                </a:lnTo>
                <a:lnTo>
                  <a:pt x="145" y="543"/>
                </a:lnTo>
                <a:lnTo>
                  <a:pt x="144" y="543"/>
                </a:lnTo>
                <a:lnTo>
                  <a:pt x="143" y="543"/>
                </a:lnTo>
                <a:lnTo>
                  <a:pt x="143" y="542"/>
                </a:lnTo>
                <a:lnTo>
                  <a:pt x="144" y="541"/>
                </a:lnTo>
                <a:lnTo>
                  <a:pt x="143" y="542"/>
                </a:lnTo>
                <a:close/>
                <a:moveTo>
                  <a:pt x="145" y="615"/>
                </a:moveTo>
                <a:lnTo>
                  <a:pt x="148" y="614"/>
                </a:lnTo>
                <a:lnTo>
                  <a:pt x="149" y="612"/>
                </a:lnTo>
                <a:lnTo>
                  <a:pt x="148" y="614"/>
                </a:lnTo>
                <a:lnTo>
                  <a:pt x="145" y="615"/>
                </a:lnTo>
                <a:close/>
                <a:moveTo>
                  <a:pt x="184" y="656"/>
                </a:moveTo>
                <a:lnTo>
                  <a:pt x="184" y="656"/>
                </a:lnTo>
                <a:lnTo>
                  <a:pt x="184" y="656"/>
                </a:lnTo>
                <a:close/>
                <a:moveTo>
                  <a:pt x="182" y="614"/>
                </a:moveTo>
                <a:lnTo>
                  <a:pt x="185" y="609"/>
                </a:lnTo>
                <a:lnTo>
                  <a:pt x="188" y="606"/>
                </a:lnTo>
                <a:lnTo>
                  <a:pt x="189" y="605"/>
                </a:lnTo>
                <a:lnTo>
                  <a:pt x="191" y="605"/>
                </a:lnTo>
                <a:lnTo>
                  <a:pt x="193" y="605"/>
                </a:lnTo>
                <a:lnTo>
                  <a:pt x="196" y="605"/>
                </a:lnTo>
                <a:lnTo>
                  <a:pt x="193" y="608"/>
                </a:lnTo>
                <a:lnTo>
                  <a:pt x="191" y="610"/>
                </a:lnTo>
                <a:lnTo>
                  <a:pt x="186" y="612"/>
                </a:lnTo>
                <a:lnTo>
                  <a:pt x="182" y="614"/>
                </a:lnTo>
                <a:close/>
                <a:moveTo>
                  <a:pt x="211" y="690"/>
                </a:moveTo>
                <a:lnTo>
                  <a:pt x="209" y="689"/>
                </a:lnTo>
                <a:lnTo>
                  <a:pt x="209" y="686"/>
                </a:lnTo>
                <a:lnTo>
                  <a:pt x="210" y="684"/>
                </a:lnTo>
                <a:lnTo>
                  <a:pt x="213" y="684"/>
                </a:lnTo>
                <a:lnTo>
                  <a:pt x="214" y="685"/>
                </a:lnTo>
                <a:lnTo>
                  <a:pt x="214" y="688"/>
                </a:lnTo>
                <a:lnTo>
                  <a:pt x="214" y="690"/>
                </a:lnTo>
                <a:lnTo>
                  <a:pt x="211" y="690"/>
                </a:lnTo>
                <a:lnTo>
                  <a:pt x="213" y="690"/>
                </a:lnTo>
                <a:lnTo>
                  <a:pt x="211" y="690"/>
                </a:lnTo>
                <a:close/>
                <a:moveTo>
                  <a:pt x="216" y="641"/>
                </a:moveTo>
                <a:lnTo>
                  <a:pt x="204" y="648"/>
                </a:lnTo>
                <a:lnTo>
                  <a:pt x="191" y="652"/>
                </a:lnTo>
                <a:lnTo>
                  <a:pt x="189" y="652"/>
                </a:lnTo>
                <a:lnTo>
                  <a:pt x="186" y="652"/>
                </a:lnTo>
                <a:lnTo>
                  <a:pt x="184" y="651"/>
                </a:lnTo>
                <a:lnTo>
                  <a:pt x="184" y="651"/>
                </a:lnTo>
                <a:lnTo>
                  <a:pt x="183" y="650"/>
                </a:lnTo>
                <a:lnTo>
                  <a:pt x="184" y="649"/>
                </a:lnTo>
                <a:lnTo>
                  <a:pt x="185" y="648"/>
                </a:lnTo>
                <a:lnTo>
                  <a:pt x="186" y="648"/>
                </a:lnTo>
                <a:lnTo>
                  <a:pt x="189" y="647"/>
                </a:lnTo>
                <a:lnTo>
                  <a:pt x="191" y="645"/>
                </a:lnTo>
                <a:lnTo>
                  <a:pt x="205" y="639"/>
                </a:lnTo>
                <a:lnTo>
                  <a:pt x="219" y="634"/>
                </a:lnTo>
                <a:lnTo>
                  <a:pt x="226" y="630"/>
                </a:lnTo>
                <a:lnTo>
                  <a:pt x="234" y="625"/>
                </a:lnTo>
                <a:lnTo>
                  <a:pt x="238" y="624"/>
                </a:lnTo>
                <a:lnTo>
                  <a:pt x="242" y="623"/>
                </a:lnTo>
                <a:lnTo>
                  <a:pt x="247" y="622"/>
                </a:lnTo>
                <a:lnTo>
                  <a:pt x="250" y="623"/>
                </a:lnTo>
                <a:lnTo>
                  <a:pt x="243" y="630"/>
                </a:lnTo>
                <a:lnTo>
                  <a:pt x="234" y="634"/>
                </a:lnTo>
                <a:lnTo>
                  <a:pt x="225" y="637"/>
                </a:lnTo>
                <a:lnTo>
                  <a:pt x="216" y="641"/>
                </a:lnTo>
                <a:lnTo>
                  <a:pt x="214" y="642"/>
                </a:lnTo>
                <a:lnTo>
                  <a:pt x="217" y="641"/>
                </a:lnTo>
                <a:lnTo>
                  <a:pt x="219" y="640"/>
                </a:lnTo>
                <a:lnTo>
                  <a:pt x="216" y="641"/>
                </a:lnTo>
                <a:close/>
                <a:moveTo>
                  <a:pt x="308" y="479"/>
                </a:moveTo>
                <a:lnTo>
                  <a:pt x="271" y="494"/>
                </a:lnTo>
                <a:lnTo>
                  <a:pt x="234" y="511"/>
                </a:lnTo>
                <a:lnTo>
                  <a:pt x="198" y="529"/>
                </a:lnTo>
                <a:lnTo>
                  <a:pt x="161" y="548"/>
                </a:lnTo>
                <a:lnTo>
                  <a:pt x="152" y="552"/>
                </a:lnTo>
                <a:lnTo>
                  <a:pt x="144" y="557"/>
                </a:lnTo>
                <a:lnTo>
                  <a:pt x="142" y="558"/>
                </a:lnTo>
                <a:lnTo>
                  <a:pt x="140" y="558"/>
                </a:lnTo>
                <a:lnTo>
                  <a:pt x="139" y="558"/>
                </a:lnTo>
                <a:lnTo>
                  <a:pt x="140" y="556"/>
                </a:lnTo>
                <a:lnTo>
                  <a:pt x="143" y="552"/>
                </a:lnTo>
                <a:lnTo>
                  <a:pt x="148" y="550"/>
                </a:lnTo>
                <a:lnTo>
                  <a:pt x="156" y="544"/>
                </a:lnTo>
                <a:lnTo>
                  <a:pt x="165" y="540"/>
                </a:lnTo>
                <a:lnTo>
                  <a:pt x="174" y="534"/>
                </a:lnTo>
                <a:lnTo>
                  <a:pt x="183" y="529"/>
                </a:lnTo>
                <a:lnTo>
                  <a:pt x="192" y="525"/>
                </a:lnTo>
                <a:lnTo>
                  <a:pt x="201" y="519"/>
                </a:lnTo>
                <a:lnTo>
                  <a:pt x="210" y="515"/>
                </a:lnTo>
                <a:lnTo>
                  <a:pt x="219" y="510"/>
                </a:lnTo>
                <a:lnTo>
                  <a:pt x="226" y="507"/>
                </a:lnTo>
                <a:lnTo>
                  <a:pt x="233" y="503"/>
                </a:lnTo>
                <a:lnTo>
                  <a:pt x="239" y="500"/>
                </a:lnTo>
                <a:lnTo>
                  <a:pt x="244" y="495"/>
                </a:lnTo>
                <a:lnTo>
                  <a:pt x="246" y="493"/>
                </a:lnTo>
                <a:lnTo>
                  <a:pt x="246" y="491"/>
                </a:lnTo>
                <a:lnTo>
                  <a:pt x="243" y="491"/>
                </a:lnTo>
                <a:lnTo>
                  <a:pt x="240" y="493"/>
                </a:lnTo>
                <a:lnTo>
                  <a:pt x="238" y="495"/>
                </a:lnTo>
                <a:lnTo>
                  <a:pt x="235" y="499"/>
                </a:lnTo>
                <a:lnTo>
                  <a:pt x="232" y="500"/>
                </a:lnTo>
                <a:lnTo>
                  <a:pt x="227" y="501"/>
                </a:lnTo>
                <a:lnTo>
                  <a:pt x="218" y="506"/>
                </a:lnTo>
                <a:lnTo>
                  <a:pt x="208" y="510"/>
                </a:lnTo>
                <a:lnTo>
                  <a:pt x="204" y="512"/>
                </a:lnTo>
                <a:lnTo>
                  <a:pt x="199" y="515"/>
                </a:lnTo>
                <a:lnTo>
                  <a:pt x="198" y="515"/>
                </a:lnTo>
                <a:lnTo>
                  <a:pt x="196" y="515"/>
                </a:lnTo>
                <a:lnTo>
                  <a:pt x="193" y="515"/>
                </a:lnTo>
                <a:lnTo>
                  <a:pt x="191" y="512"/>
                </a:lnTo>
                <a:lnTo>
                  <a:pt x="206" y="504"/>
                </a:lnTo>
                <a:lnTo>
                  <a:pt x="221" y="496"/>
                </a:lnTo>
                <a:lnTo>
                  <a:pt x="235" y="490"/>
                </a:lnTo>
                <a:lnTo>
                  <a:pt x="251" y="484"/>
                </a:lnTo>
                <a:lnTo>
                  <a:pt x="251" y="484"/>
                </a:lnTo>
                <a:lnTo>
                  <a:pt x="251" y="484"/>
                </a:lnTo>
                <a:lnTo>
                  <a:pt x="258" y="481"/>
                </a:lnTo>
                <a:lnTo>
                  <a:pt x="273" y="474"/>
                </a:lnTo>
                <a:lnTo>
                  <a:pt x="290" y="467"/>
                </a:lnTo>
                <a:lnTo>
                  <a:pt x="299" y="462"/>
                </a:lnTo>
                <a:lnTo>
                  <a:pt x="313" y="458"/>
                </a:lnTo>
                <a:lnTo>
                  <a:pt x="326" y="452"/>
                </a:lnTo>
                <a:lnTo>
                  <a:pt x="340" y="448"/>
                </a:lnTo>
                <a:lnTo>
                  <a:pt x="354" y="443"/>
                </a:lnTo>
                <a:lnTo>
                  <a:pt x="363" y="440"/>
                </a:lnTo>
                <a:lnTo>
                  <a:pt x="373" y="436"/>
                </a:lnTo>
                <a:lnTo>
                  <a:pt x="379" y="435"/>
                </a:lnTo>
                <a:lnTo>
                  <a:pt x="383" y="435"/>
                </a:lnTo>
                <a:lnTo>
                  <a:pt x="386" y="434"/>
                </a:lnTo>
                <a:lnTo>
                  <a:pt x="388" y="432"/>
                </a:lnTo>
                <a:lnTo>
                  <a:pt x="391" y="431"/>
                </a:lnTo>
                <a:lnTo>
                  <a:pt x="394" y="429"/>
                </a:lnTo>
                <a:lnTo>
                  <a:pt x="398" y="429"/>
                </a:lnTo>
                <a:lnTo>
                  <a:pt x="402" y="429"/>
                </a:lnTo>
                <a:lnTo>
                  <a:pt x="405" y="432"/>
                </a:lnTo>
                <a:lnTo>
                  <a:pt x="408" y="434"/>
                </a:lnTo>
                <a:lnTo>
                  <a:pt x="412" y="434"/>
                </a:lnTo>
                <a:lnTo>
                  <a:pt x="415" y="433"/>
                </a:lnTo>
                <a:lnTo>
                  <a:pt x="415" y="431"/>
                </a:lnTo>
                <a:lnTo>
                  <a:pt x="413" y="431"/>
                </a:lnTo>
                <a:lnTo>
                  <a:pt x="415" y="432"/>
                </a:lnTo>
                <a:lnTo>
                  <a:pt x="416" y="433"/>
                </a:lnTo>
                <a:lnTo>
                  <a:pt x="417" y="433"/>
                </a:lnTo>
                <a:lnTo>
                  <a:pt x="419" y="433"/>
                </a:lnTo>
                <a:lnTo>
                  <a:pt x="421" y="431"/>
                </a:lnTo>
                <a:lnTo>
                  <a:pt x="421" y="428"/>
                </a:lnTo>
                <a:lnTo>
                  <a:pt x="421" y="426"/>
                </a:lnTo>
                <a:lnTo>
                  <a:pt x="420" y="425"/>
                </a:lnTo>
                <a:lnTo>
                  <a:pt x="421" y="424"/>
                </a:lnTo>
                <a:lnTo>
                  <a:pt x="422" y="424"/>
                </a:lnTo>
                <a:lnTo>
                  <a:pt x="424" y="423"/>
                </a:lnTo>
                <a:lnTo>
                  <a:pt x="425" y="423"/>
                </a:lnTo>
                <a:lnTo>
                  <a:pt x="427" y="424"/>
                </a:lnTo>
                <a:lnTo>
                  <a:pt x="428" y="426"/>
                </a:lnTo>
                <a:lnTo>
                  <a:pt x="425" y="427"/>
                </a:lnTo>
                <a:lnTo>
                  <a:pt x="424" y="428"/>
                </a:lnTo>
                <a:lnTo>
                  <a:pt x="425" y="429"/>
                </a:lnTo>
                <a:lnTo>
                  <a:pt x="429" y="429"/>
                </a:lnTo>
                <a:lnTo>
                  <a:pt x="430" y="429"/>
                </a:lnTo>
                <a:lnTo>
                  <a:pt x="431" y="429"/>
                </a:lnTo>
                <a:lnTo>
                  <a:pt x="432" y="428"/>
                </a:lnTo>
                <a:lnTo>
                  <a:pt x="433" y="426"/>
                </a:lnTo>
                <a:lnTo>
                  <a:pt x="436" y="424"/>
                </a:lnTo>
                <a:lnTo>
                  <a:pt x="437" y="421"/>
                </a:lnTo>
                <a:lnTo>
                  <a:pt x="439" y="421"/>
                </a:lnTo>
                <a:lnTo>
                  <a:pt x="443" y="423"/>
                </a:lnTo>
                <a:lnTo>
                  <a:pt x="448" y="424"/>
                </a:lnTo>
                <a:lnTo>
                  <a:pt x="454" y="423"/>
                </a:lnTo>
                <a:lnTo>
                  <a:pt x="460" y="420"/>
                </a:lnTo>
                <a:lnTo>
                  <a:pt x="465" y="418"/>
                </a:lnTo>
                <a:lnTo>
                  <a:pt x="471" y="416"/>
                </a:lnTo>
                <a:lnTo>
                  <a:pt x="478" y="413"/>
                </a:lnTo>
                <a:lnTo>
                  <a:pt x="483" y="415"/>
                </a:lnTo>
                <a:lnTo>
                  <a:pt x="489" y="415"/>
                </a:lnTo>
                <a:lnTo>
                  <a:pt x="466" y="423"/>
                </a:lnTo>
                <a:lnTo>
                  <a:pt x="444" y="431"/>
                </a:lnTo>
                <a:lnTo>
                  <a:pt x="421" y="439"/>
                </a:lnTo>
                <a:lnTo>
                  <a:pt x="398" y="446"/>
                </a:lnTo>
                <a:lnTo>
                  <a:pt x="375" y="454"/>
                </a:lnTo>
                <a:lnTo>
                  <a:pt x="353" y="462"/>
                </a:lnTo>
                <a:lnTo>
                  <a:pt x="331" y="470"/>
                </a:lnTo>
                <a:lnTo>
                  <a:pt x="308" y="479"/>
                </a:lnTo>
                <a:lnTo>
                  <a:pt x="293" y="484"/>
                </a:lnTo>
                <a:lnTo>
                  <a:pt x="292" y="485"/>
                </a:lnTo>
                <a:lnTo>
                  <a:pt x="298" y="483"/>
                </a:lnTo>
                <a:lnTo>
                  <a:pt x="308" y="478"/>
                </a:lnTo>
                <a:lnTo>
                  <a:pt x="318" y="475"/>
                </a:lnTo>
                <a:lnTo>
                  <a:pt x="325" y="473"/>
                </a:lnTo>
                <a:lnTo>
                  <a:pt x="323" y="474"/>
                </a:lnTo>
                <a:lnTo>
                  <a:pt x="308" y="479"/>
                </a:lnTo>
                <a:close/>
                <a:moveTo>
                  <a:pt x="597" y="720"/>
                </a:moveTo>
                <a:lnTo>
                  <a:pt x="598" y="720"/>
                </a:lnTo>
                <a:lnTo>
                  <a:pt x="600" y="718"/>
                </a:lnTo>
                <a:lnTo>
                  <a:pt x="598" y="720"/>
                </a:lnTo>
                <a:lnTo>
                  <a:pt x="597" y="720"/>
                </a:lnTo>
                <a:close/>
                <a:moveTo>
                  <a:pt x="754" y="691"/>
                </a:moveTo>
                <a:lnTo>
                  <a:pt x="744" y="689"/>
                </a:lnTo>
                <a:lnTo>
                  <a:pt x="734" y="689"/>
                </a:lnTo>
                <a:lnTo>
                  <a:pt x="724" y="690"/>
                </a:lnTo>
                <a:lnTo>
                  <a:pt x="713" y="691"/>
                </a:lnTo>
                <a:lnTo>
                  <a:pt x="703" y="693"/>
                </a:lnTo>
                <a:lnTo>
                  <a:pt x="692" y="694"/>
                </a:lnTo>
                <a:lnTo>
                  <a:pt x="682" y="695"/>
                </a:lnTo>
                <a:lnTo>
                  <a:pt x="670" y="697"/>
                </a:lnTo>
                <a:lnTo>
                  <a:pt x="660" y="698"/>
                </a:lnTo>
                <a:lnTo>
                  <a:pt x="650" y="698"/>
                </a:lnTo>
                <a:lnTo>
                  <a:pt x="638" y="700"/>
                </a:lnTo>
                <a:lnTo>
                  <a:pt x="628" y="700"/>
                </a:lnTo>
                <a:lnTo>
                  <a:pt x="619" y="700"/>
                </a:lnTo>
                <a:lnTo>
                  <a:pt x="609" y="701"/>
                </a:lnTo>
                <a:lnTo>
                  <a:pt x="606" y="701"/>
                </a:lnTo>
                <a:lnTo>
                  <a:pt x="605" y="702"/>
                </a:lnTo>
                <a:lnTo>
                  <a:pt x="604" y="703"/>
                </a:lnTo>
                <a:lnTo>
                  <a:pt x="604" y="706"/>
                </a:lnTo>
                <a:lnTo>
                  <a:pt x="603" y="710"/>
                </a:lnTo>
                <a:lnTo>
                  <a:pt x="602" y="715"/>
                </a:lnTo>
                <a:lnTo>
                  <a:pt x="603" y="709"/>
                </a:lnTo>
                <a:lnTo>
                  <a:pt x="604" y="703"/>
                </a:lnTo>
                <a:lnTo>
                  <a:pt x="587" y="703"/>
                </a:lnTo>
                <a:lnTo>
                  <a:pt x="571" y="705"/>
                </a:lnTo>
                <a:lnTo>
                  <a:pt x="562" y="706"/>
                </a:lnTo>
                <a:lnTo>
                  <a:pt x="552" y="707"/>
                </a:lnTo>
                <a:lnTo>
                  <a:pt x="543" y="708"/>
                </a:lnTo>
                <a:lnTo>
                  <a:pt x="532" y="709"/>
                </a:lnTo>
                <a:lnTo>
                  <a:pt x="523" y="709"/>
                </a:lnTo>
                <a:lnTo>
                  <a:pt x="514" y="710"/>
                </a:lnTo>
                <a:lnTo>
                  <a:pt x="505" y="710"/>
                </a:lnTo>
                <a:lnTo>
                  <a:pt x="495" y="710"/>
                </a:lnTo>
                <a:lnTo>
                  <a:pt x="489" y="710"/>
                </a:lnTo>
                <a:lnTo>
                  <a:pt x="481" y="711"/>
                </a:lnTo>
                <a:lnTo>
                  <a:pt x="479" y="711"/>
                </a:lnTo>
                <a:lnTo>
                  <a:pt x="478" y="714"/>
                </a:lnTo>
                <a:lnTo>
                  <a:pt x="478" y="716"/>
                </a:lnTo>
                <a:lnTo>
                  <a:pt x="481" y="719"/>
                </a:lnTo>
                <a:lnTo>
                  <a:pt x="479" y="720"/>
                </a:lnTo>
                <a:lnTo>
                  <a:pt x="476" y="720"/>
                </a:lnTo>
                <a:lnTo>
                  <a:pt x="472" y="720"/>
                </a:lnTo>
                <a:lnTo>
                  <a:pt x="471" y="719"/>
                </a:lnTo>
                <a:lnTo>
                  <a:pt x="472" y="717"/>
                </a:lnTo>
                <a:lnTo>
                  <a:pt x="473" y="715"/>
                </a:lnTo>
                <a:lnTo>
                  <a:pt x="473" y="713"/>
                </a:lnTo>
                <a:lnTo>
                  <a:pt x="472" y="713"/>
                </a:lnTo>
                <a:lnTo>
                  <a:pt x="470" y="713"/>
                </a:lnTo>
                <a:lnTo>
                  <a:pt x="469" y="713"/>
                </a:lnTo>
                <a:lnTo>
                  <a:pt x="464" y="715"/>
                </a:lnTo>
                <a:lnTo>
                  <a:pt x="462" y="715"/>
                </a:lnTo>
                <a:lnTo>
                  <a:pt x="461" y="713"/>
                </a:lnTo>
                <a:lnTo>
                  <a:pt x="460" y="709"/>
                </a:lnTo>
                <a:lnTo>
                  <a:pt x="460" y="708"/>
                </a:lnTo>
                <a:lnTo>
                  <a:pt x="460" y="707"/>
                </a:lnTo>
                <a:lnTo>
                  <a:pt x="457" y="706"/>
                </a:lnTo>
                <a:lnTo>
                  <a:pt x="455" y="706"/>
                </a:lnTo>
                <a:lnTo>
                  <a:pt x="452" y="706"/>
                </a:lnTo>
                <a:lnTo>
                  <a:pt x="448" y="708"/>
                </a:lnTo>
                <a:lnTo>
                  <a:pt x="445" y="708"/>
                </a:lnTo>
                <a:lnTo>
                  <a:pt x="440" y="707"/>
                </a:lnTo>
                <a:lnTo>
                  <a:pt x="452" y="703"/>
                </a:lnTo>
                <a:lnTo>
                  <a:pt x="463" y="700"/>
                </a:lnTo>
                <a:lnTo>
                  <a:pt x="469" y="699"/>
                </a:lnTo>
                <a:lnTo>
                  <a:pt x="474" y="698"/>
                </a:lnTo>
                <a:lnTo>
                  <a:pt x="480" y="697"/>
                </a:lnTo>
                <a:lnTo>
                  <a:pt x="486" y="698"/>
                </a:lnTo>
                <a:lnTo>
                  <a:pt x="485" y="695"/>
                </a:lnTo>
                <a:lnTo>
                  <a:pt x="482" y="693"/>
                </a:lnTo>
                <a:lnTo>
                  <a:pt x="480" y="692"/>
                </a:lnTo>
                <a:lnTo>
                  <a:pt x="478" y="691"/>
                </a:lnTo>
                <a:lnTo>
                  <a:pt x="473" y="692"/>
                </a:lnTo>
                <a:lnTo>
                  <a:pt x="468" y="693"/>
                </a:lnTo>
                <a:lnTo>
                  <a:pt x="462" y="695"/>
                </a:lnTo>
                <a:lnTo>
                  <a:pt x="455" y="698"/>
                </a:lnTo>
                <a:lnTo>
                  <a:pt x="450" y="698"/>
                </a:lnTo>
                <a:lnTo>
                  <a:pt x="445" y="697"/>
                </a:lnTo>
                <a:lnTo>
                  <a:pt x="450" y="693"/>
                </a:lnTo>
                <a:lnTo>
                  <a:pt x="457" y="691"/>
                </a:lnTo>
                <a:lnTo>
                  <a:pt x="465" y="690"/>
                </a:lnTo>
                <a:lnTo>
                  <a:pt x="472" y="689"/>
                </a:lnTo>
                <a:lnTo>
                  <a:pt x="489" y="685"/>
                </a:lnTo>
                <a:lnTo>
                  <a:pt x="506" y="683"/>
                </a:lnTo>
                <a:lnTo>
                  <a:pt x="517" y="680"/>
                </a:lnTo>
                <a:lnTo>
                  <a:pt x="528" y="678"/>
                </a:lnTo>
                <a:lnTo>
                  <a:pt x="530" y="680"/>
                </a:lnTo>
                <a:lnTo>
                  <a:pt x="531" y="682"/>
                </a:lnTo>
                <a:lnTo>
                  <a:pt x="532" y="684"/>
                </a:lnTo>
                <a:lnTo>
                  <a:pt x="531" y="686"/>
                </a:lnTo>
                <a:lnTo>
                  <a:pt x="529" y="688"/>
                </a:lnTo>
                <a:lnTo>
                  <a:pt x="526" y="690"/>
                </a:lnTo>
                <a:lnTo>
                  <a:pt x="526" y="692"/>
                </a:lnTo>
                <a:lnTo>
                  <a:pt x="528" y="694"/>
                </a:lnTo>
                <a:lnTo>
                  <a:pt x="530" y="695"/>
                </a:lnTo>
                <a:lnTo>
                  <a:pt x="532" y="694"/>
                </a:lnTo>
                <a:lnTo>
                  <a:pt x="537" y="692"/>
                </a:lnTo>
                <a:lnTo>
                  <a:pt x="542" y="691"/>
                </a:lnTo>
                <a:lnTo>
                  <a:pt x="547" y="693"/>
                </a:lnTo>
                <a:lnTo>
                  <a:pt x="553" y="693"/>
                </a:lnTo>
                <a:lnTo>
                  <a:pt x="555" y="691"/>
                </a:lnTo>
                <a:lnTo>
                  <a:pt x="555" y="689"/>
                </a:lnTo>
                <a:lnTo>
                  <a:pt x="553" y="686"/>
                </a:lnTo>
                <a:lnTo>
                  <a:pt x="552" y="685"/>
                </a:lnTo>
                <a:lnTo>
                  <a:pt x="550" y="685"/>
                </a:lnTo>
                <a:lnTo>
                  <a:pt x="546" y="684"/>
                </a:lnTo>
                <a:lnTo>
                  <a:pt x="545" y="684"/>
                </a:lnTo>
                <a:lnTo>
                  <a:pt x="545" y="683"/>
                </a:lnTo>
                <a:lnTo>
                  <a:pt x="546" y="682"/>
                </a:lnTo>
                <a:lnTo>
                  <a:pt x="548" y="681"/>
                </a:lnTo>
                <a:lnTo>
                  <a:pt x="555" y="681"/>
                </a:lnTo>
                <a:lnTo>
                  <a:pt x="562" y="681"/>
                </a:lnTo>
                <a:lnTo>
                  <a:pt x="569" y="680"/>
                </a:lnTo>
                <a:lnTo>
                  <a:pt x="576" y="677"/>
                </a:lnTo>
                <a:lnTo>
                  <a:pt x="583" y="677"/>
                </a:lnTo>
                <a:lnTo>
                  <a:pt x="589" y="678"/>
                </a:lnTo>
                <a:lnTo>
                  <a:pt x="587" y="682"/>
                </a:lnTo>
                <a:lnTo>
                  <a:pt x="587" y="685"/>
                </a:lnTo>
                <a:lnTo>
                  <a:pt x="587" y="688"/>
                </a:lnTo>
                <a:lnTo>
                  <a:pt x="588" y="689"/>
                </a:lnTo>
                <a:lnTo>
                  <a:pt x="589" y="690"/>
                </a:lnTo>
                <a:lnTo>
                  <a:pt x="592" y="691"/>
                </a:lnTo>
                <a:lnTo>
                  <a:pt x="600" y="691"/>
                </a:lnTo>
                <a:lnTo>
                  <a:pt x="608" y="690"/>
                </a:lnTo>
                <a:lnTo>
                  <a:pt x="617" y="691"/>
                </a:lnTo>
                <a:lnTo>
                  <a:pt x="625" y="691"/>
                </a:lnTo>
                <a:lnTo>
                  <a:pt x="630" y="686"/>
                </a:lnTo>
                <a:lnTo>
                  <a:pt x="636" y="681"/>
                </a:lnTo>
                <a:lnTo>
                  <a:pt x="638" y="681"/>
                </a:lnTo>
                <a:lnTo>
                  <a:pt x="639" y="681"/>
                </a:lnTo>
                <a:lnTo>
                  <a:pt x="639" y="682"/>
                </a:lnTo>
                <a:lnTo>
                  <a:pt x="639" y="683"/>
                </a:lnTo>
                <a:lnTo>
                  <a:pt x="638" y="685"/>
                </a:lnTo>
                <a:lnTo>
                  <a:pt x="638" y="688"/>
                </a:lnTo>
                <a:lnTo>
                  <a:pt x="639" y="690"/>
                </a:lnTo>
                <a:lnTo>
                  <a:pt x="643" y="691"/>
                </a:lnTo>
                <a:lnTo>
                  <a:pt x="645" y="691"/>
                </a:lnTo>
                <a:lnTo>
                  <a:pt x="649" y="691"/>
                </a:lnTo>
                <a:lnTo>
                  <a:pt x="658" y="691"/>
                </a:lnTo>
                <a:lnTo>
                  <a:pt x="666" y="690"/>
                </a:lnTo>
                <a:lnTo>
                  <a:pt x="674" y="686"/>
                </a:lnTo>
                <a:lnTo>
                  <a:pt x="680" y="685"/>
                </a:lnTo>
                <a:lnTo>
                  <a:pt x="686" y="685"/>
                </a:lnTo>
                <a:lnTo>
                  <a:pt x="692" y="685"/>
                </a:lnTo>
                <a:lnTo>
                  <a:pt x="697" y="683"/>
                </a:lnTo>
                <a:lnTo>
                  <a:pt x="704" y="683"/>
                </a:lnTo>
                <a:lnTo>
                  <a:pt x="713" y="684"/>
                </a:lnTo>
                <a:lnTo>
                  <a:pt x="721" y="685"/>
                </a:lnTo>
                <a:lnTo>
                  <a:pt x="730" y="685"/>
                </a:lnTo>
                <a:lnTo>
                  <a:pt x="740" y="685"/>
                </a:lnTo>
                <a:lnTo>
                  <a:pt x="748" y="685"/>
                </a:lnTo>
                <a:lnTo>
                  <a:pt x="756" y="686"/>
                </a:lnTo>
                <a:lnTo>
                  <a:pt x="758" y="688"/>
                </a:lnTo>
                <a:lnTo>
                  <a:pt x="758" y="690"/>
                </a:lnTo>
                <a:lnTo>
                  <a:pt x="757" y="690"/>
                </a:lnTo>
                <a:lnTo>
                  <a:pt x="754" y="691"/>
                </a:lnTo>
                <a:lnTo>
                  <a:pt x="749" y="690"/>
                </a:lnTo>
                <a:lnTo>
                  <a:pt x="754" y="691"/>
                </a:lnTo>
                <a:close/>
                <a:moveTo>
                  <a:pt x="756" y="675"/>
                </a:moveTo>
                <a:lnTo>
                  <a:pt x="754" y="676"/>
                </a:lnTo>
                <a:lnTo>
                  <a:pt x="754" y="676"/>
                </a:lnTo>
                <a:lnTo>
                  <a:pt x="754" y="676"/>
                </a:lnTo>
                <a:lnTo>
                  <a:pt x="756" y="675"/>
                </a:lnTo>
                <a:close/>
                <a:moveTo>
                  <a:pt x="717" y="548"/>
                </a:moveTo>
                <a:lnTo>
                  <a:pt x="724" y="544"/>
                </a:lnTo>
                <a:lnTo>
                  <a:pt x="730" y="543"/>
                </a:lnTo>
                <a:lnTo>
                  <a:pt x="738" y="542"/>
                </a:lnTo>
                <a:lnTo>
                  <a:pt x="745" y="541"/>
                </a:lnTo>
                <a:lnTo>
                  <a:pt x="760" y="540"/>
                </a:lnTo>
                <a:lnTo>
                  <a:pt x="775" y="541"/>
                </a:lnTo>
                <a:lnTo>
                  <a:pt x="768" y="543"/>
                </a:lnTo>
                <a:lnTo>
                  <a:pt x="760" y="544"/>
                </a:lnTo>
                <a:lnTo>
                  <a:pt x="753" y="545"/>
                </a:lnTo>
                <a:lnTo>
                  <a:pt x="745" y="545"/>
                </a:lnTo>
                <a:lnTo>
                  <a:pt x="732" y="545"/>
                </a:lnTo>
                <a:lnTo>
                  <a:pt x="717" y="548"/>
                </a:lnTo>
                <a:close/>
                <a:moveTo>
                  <a:pt x="768" y="691"/>
                </a:moveTo>
                <a:lnTo>
                  <a:pt x="766" y="691"/>
                </a:lnTo>
                <a:lnTo>
                  <a:pt x="765" y="690"/>
                </a:lnTo>
                <a:lnTo>
                  <a:pt x="765" y="688"/>
                </a:lnTo>
                <a:lnTo>
                  <a:pt x="766" y="685"/>
                </a:lnTo>
                <a:lnTo>
                  <a:pt x="771" y="685"/>
                </a:lnTo>
                <a:lnTo>
                  <a:pt x="778" y="685"/>
                </a:lnTo>
                <a:lnTo>
                  <a:pt x="783" y="685"/>
                </a:lnTo>
                <a:lnTo>
                  <a:pt x="786" y="685"/>
                </a:lnTo>
                <a:lnTo>
                  <a:pt x="786" y="688"/>
                </a:lnTo>
                <a:lnTo>
                  <a:pt x="785" y="689"/>
                </a:lnTo>
                <a:lnTo>
                  <a:pt x="784" y="689"/>
                </a:lnTo>
                <a:lnTo>
                  <a:pt x="783" y="690"/>
                </a:lnTo>
                <a:lnTo>
                  <a:pt x="775" y="691"/>
                </a:lnTo>
                <a:lnTo>
                  <a:pt x="768" y="691"/>
                </a:lnTo>
                <a:lnTo>
                  <a:pt x="770" y="692"/>
                </a:lnTo>
                <a:lnTo>
                  <a:pt x="768" y="691"/>
                </a:lnTo>
                <a:close/>
                <a:moveTo>
                  <a:pt x="831" y="689"/>
                </a:moveTo>
                <a:lnTo>
                  <a:pt x="828" y="686"/>
                </a:lnTo>
                <a:lnTo>
                  <a:pt x="825" y="685"/>
                </a:lnTo>
                <a:lnTo>
                  <a:pt x="823" y="686"/>
                </a:lnTo>
                <a:lnTo>
                  <a:pt x="819" y="688"/>
                </a:lnTo>
                <a:lnTo>
                  <a:pt x="811" y="689"/>
                </a:lnTo>
                <a:lnTo>
                  <a:pt x="803" y="688"/>
                </a:lnTo>
                <a:lnTo>
                  <a:pt x="796" y="689"/>
                </a:lnTo>
                <a:lnTo>
                  <a:pt x="790" y="688"/>
                </a:lnTo>
                <a:lnTo>
                  <a:pt x="790" y="683"/>
                </a:lnTo>
                <a:lnTo>
                  <a:pt x="790" y="677"/>
                </a:lnTo>
                <a:lnTo>
                  <a:pt x="786" y="680"/>
                </a:lnTo>
                <a:lnTo>
                  <a:pt x="783" y="681"/>
                </a:lnTo>
                <a:lnTo>
                  <a:pt x="781" y="680"/>
                </a:lnTo>
                <a:lnTo>
                  <a:pt x="778" y="675"/>
                </a:lnTo>
                <a:lnTo>
                  <a:pt x="792" y="675"/>
                </a:lnTo>
                <a:lnTo>
                  <a:pt x="804" y="676"/>
                </a:lnTo>
                <a:lnTo>
                  <a:pt x="811" y="676"/>
                </a:lnTo>
                <a:lnTo>
                  <a:pt x="818" y="675"/>
                </a:lnTo>
                <a:lnTo>
                  <a:pt x="825" y="674"/>
                </a:lnTo>
                <a:lnTo>
                  <a:pt x="831" y="672"/>
                </a:lnTo>
                <a:lnTo>
                  <a:pt x="831" y="677"/>
                </a:lnTo>
                <a:lnTo>
                  <a:pt x="833" y="684"/>
                </a:lnTo>
                <a:lnTo>
                  <a:pt x="834" y="685"/>
                </a:lnTo>
                <a:lnTo>
                  <a:pt x="836" y="685"/>
                </a:lnTo>
                <a:lnTo>
                  <a:pt x="839" y="686"/>
                </a:lnTo>
                <a:lnTo>
                  <a:pt x="840" y="685"/>
                </a:lnTo>
                <a:lnTo>
                  <a:pt x="839" y="683"/>
                </a:lnTo>
                <a:lnTo>
                  <a:pt x="837" y="682"/>
                </a:lnTo>
                <a:lnTo>
                  <a:pt x="840" y="680"/>
                </a:lnTo>
                <a:lnTo>
                  <a:pt x="842" y="681"/>
                </a:lnTo>
                <a:lnTo>
                  <a:pt x="842" y="684"/>
                </a:lnTo>
                <a:lnTo>
                  <a:pt x="840" y="688"/>
                </a:lnTo>
                <a:lnTo>
                  <a:pt x="835" y="689"/>
                </a:lnTo>
                <a:lnTo>
                  <a:pt x="831" y="689"/>
                </a:lnTo>
                <a:lnTo>
                  <a:pt x="829" y="686"/>
                </a:lnTo>
                <a:lnTo>
                  <a:pt x="831" y="689"/>
                </a:lnTo>
                <a:close/>
                <a:moveTo>
                  <a:pt x="848" y="684"/>
                </a:moveTo>
                <a:lnTo>
                  <a:pt x="848" y="684"/>
                </a:lnTo>
                <a:lnTo>
                  <a:pt x="849" y="683"/>
                </a:lnTo>
                <a:lnTo>
                  <a:pt x="848" y="683"/>
                </a:lnTo>
                <a:lnTo>
                  <a:pt x="848" y="684"/>
                </a:lnTo>
                <a:close/>
                <a:moveTo>
                  <a:pt x="834" y="578"/>
                </a:moveTo>
                <a:lnTo>
                  <a:pt x="833" y="577"/>
                </a:lnTo>
                <a:lnTo>
                  <a:pt x="831" y="577"/>
                </a:lnTo>
                <a:lnTo>
                  <a:pt x="831" y="575"/>
                </a:lnTo>
                <a:lnTo>
                  <a:pt x="832" y="574"/>
                </a:lnTo>
                <a:lnTo>
                  <a:pt x="837" y="573"/>
                </a:lnTo>
                <a:lnTo>
                  <a:pt x="844" y="574"/>
                </a:lnTo>
                <a:lnTo>
                  <a:pt x="840" y="576"/>
                </a:lnTo>
                <a:lnTo>
                  <a:pt x="834" y="578"/>
                </a:lnTo>
                <a:lnTo>
                  <a:pt x="835" y="578"/>
                </a:lnTo>
                <a:lnTo>
                  <a:pt x="834" y="578"/>
                </a:lnTo>
                <a:close/>
                <a:moveTo>
                  <a:pt x="876" y="685"/>
                </a:moveTo>
                <a:lnTo>
                  <a:pt x="873" y="685"/>
                </a:lnTo>
                <a:lnTo>
                  <a:pt x="869" y="685"/>
                </a:lnTo>
                <a:lnTo>
                  <a:pt x="867" y="685"/>
                </a:lnTo>
                <a:lnTo>
                  <a:pt x="866" y="685"/>
                </a:lnTo>
                <a:lnTo>
                  <a:pt x="865" y="684"/>
                </a:lnTo>
                <a:lnTo>
                  <a:pt x="865" y="683"/>
                </a:lnTo>
                <a:lnTo>
                  <a:pt x="868" y="681"/>
                </a:lnTo>
                <a:lnTo>
                  <a:pt x="869" y="677"/>
                </a:lnTo>
                <a:lnTo>
                  <a:pt x="870" y="680"/>
                </a:lnTo>
                <a:lnTo>
                  <a:pt x="874" y="680"/>
                </a:lnTo>
                <a:lnTo>
                  <a:pt x="876" y="678"/>
                </a:lnTo>
                <a:lnTo>
                  <a:pt x="880" y="677"/>
                </a:lnTo>
                <a:lnTo>
                  <a:pt x="881" y="678"/>
                </a:lnTo>
                <a:lnTo>
                  <a:pt x="881" y="678"/>
                </a:lnTo>
                <a:lnTo>
                  <a:pt x="881" y="680"/>
                </a:lnTo>
                <a:lnTo>
                  <a:pt x="880" y="681"/>
                </a:lnTo>
                <a:lnTo>
                  <a:pt x="877" y="683"/>
                </a:lnTo>
                <a:lnTo>
                  <a:pt x="876" y="685"/>
                </a:lnTo>
                <a:lnTo>
                  <a:pt x="875" y="684"/>
                </a:lnTo>
                <a:lnTo>
                  <a:pt x="876" y="685"/>
                </a:lnTo>
                <a:close/>
                <a:moveTo>
                  <a:pt x="914" y="684"/>
                </a:moveTo>
                <a:lnTo>
                  <a:pt x="913" y="685"/>
                </a:lnTo>
                <a:lnTo>
                  <a:pt x="910" y="685"/>
                </a:lnTo>
                <a:lnTo>
                  <a:pt x="908" y="685"/>
                </a:lnTo>
                <a:lnTo>
                  <a:pt x="906" y="684"/>
                </a:lnTo>
                <a:lnTo>
                  <a:pt x="905" y="683"/>
                </a:lnTo>
                <a:lnTo>
                  <a:pt x="902" y="682"/>
                </a:lnTo>
                <a:lnTo>
                  <a:pt x="901" y="683"/>
                </a:lnTo>
                <a:lnTo>
                  <a:pt x="899" y="686"/>
                </a:lnTo>
                <a:lnTo>
                  <a:pt x="895" y="685"/>
                </a:lnTo>
                <a:lnTo>
                  <a:pt x="891" y="685"/>
                </a:lnTo>
                <a:lnTo>
                  <a:pt x="889" y="684"/>
                </a:lnTo>
                <a:lnTo>
                  <a:pt x="886" y="683"/>
                </a:lnTo>
                <a:lnTo>
                  <a:pt x="885" y="682"/>
                </a:lnTo>
                <a:lnTo>
                  <a:pt x="883" y="682"/>
                </a:lnTo>
                <a:lnTo>
                  <a:pt x="885" y="680"/>
                </a:lnTo>
                <a:lnTo>
                  <a:pt x="891" y="678"/>
                </a:lnTo>
                <a:lnTo>
                  <a:pt x="895" y="678"/>
                </a:lnTo>
                <a:lnTo>
                  <a:pt x="899" y="680"/>
                </a:lnTo>
                <a:lnTo>
                  <a:pt x="902" y="680"/>
                </a:lnTo>
                <a:lnTo>
                  <a:pt x="908" y="680"/>
                </a:lnTo>
                <a:lnTo>
                  <a:pt x="910" y="680"/>
                </a:lnTo>
                <a:lnTo>
                  <a:pt x="913" y="681"/>
                </a:lnTo>
                <a:lnTo>
                  <a:pt x="914" y="682"/>
                </a:lnTo>
                <a:lnTo>
                  <a:pt x="914" y="684"/>
                </a:lnTo>
                <a:lnTo>
                  <a:pt x="914" y="685"/>
                </a:lnTo>
                <a:lnTo>
                  <a:pt x="914" y="684"/>
                </a:lnTo>
                <a:close/>
                <a:moveTo>
                  <a:pt x="917" y="680"/>
                </a:moveTo>
                <a:lnTo>
                  <a:pt x="922" y="677"/>
                </a:lnTo>
                <a:lnTo>
                  <a:pt x="926" y="678"/>
                </a:lnTo>
                <a:lnTo>
                  <a:pt x="930" y="681"/>
                </a:lnTo>
                <a:lnTo>
                  <a:pt x="933" y="685"/>
                </a:lnTo>
                <a:lnTo>
                  <a:pt x="929" y="685"/>
                </a:lnTo>
                <a:lnTo>
                  <a:pt x="924" y="685"/>
                </a:lnTo>
                <a:lnTo>
                  <a:pt x="922" y="685"/>
                </a:lnTo>
                <a:lnTo>
                  <a:pt x="921" y="684"/>
                </a:lnTo>
                <a:lnTo>
                  <a:pt x="918" y="682"/>
                </a:lnTo>
                <a:lnTo>
                  <a:pt x="917" y="680"/>
                </a:lnTo>
                <a:close/>
                <a:moveTo>
                  <a:pt x="1039" y="595"/>
                </a:moveTo>
                <a:lnTo>
                  <a:pt x="1030" y="593"/>
                </a:lnTo>
                <a:lnTo>
                  <a:pt x="1020" y="593"/>
                </a:lnTo>
                <a:lnTo>
                  <a:pt x="1015" y="594"/>
                </a:lnTo>
                <a:lnTo>
                  <a:pt x="1010" y="595"/>
                </a:lnTo>
                <a:lnTo>
                  <a:pt x="1008" y="594"/>
                </a:lnTo>
                <a:lnTo>
                  <a:pt x="1007" y="593"/>
                </a:lnTo>
                <a:lnTo>
                  <a:pt x="1008" y="591"/>
                </a:lnTo>
                <a:lnTo>
                  <a:pt x="1007" y="589"/>
                </a:lnTo>
                <a:lnTo>
                  <a:pt x="1006" y="587"/>
                </a:lnTo>
                <a:lnTo>
                  <a:pt x="1005" y="586"/>
                </a:lnTo>
                <a:lnTo>
                  <a:pt x="1002" y="586"/>
                </a:lnTo>
                <a:lnTo>
                  <a:pt x="1000" y="586"/>
                </a:lnTo>
                <a:lnTo>
                  <a:pt x="999" y="591"/>
                </a:lnTo>
                <a:lnTo>
                  <a:pt x="997" y="594"/>
                </a:lnTo>
                <a:lnTo>
                  <a:pt x="992" y="593"/>
                </a:lnTo>
                <a:lnTo>
                  <a:pt x="988" y="592"/>
                </a:lnTo>
                <a:lnTo>
                  <a:pt x="983" y="592"/>
                </a:lnTo>
                <a:lnTo>
                  <a:pt x="979" y="592"/>
                </a:lnTo>
                <a:lnTo>
                  <a:pt x="969" y="591"/>
                </a:lnTo>
                <a:lnTo>
                  <a:pt x="960" y="590"/>
                </a:lnTo>
                <a:lnTo>
                  <a:pt x="951" y="587"/>
                </a:lnTo>
                <a:lnTo>
                  <a:pt x="942" y="585"/>
                </a:lnTo>
                <a:lnTo>
                  <a:pt x="933" y="584"/>
                </a:lnTo>
                <a:lnTo>
                  <a:pt x="924" y="583"/>
                </a:lnTo>
                <a:lnTo>
                  <a:pt x="915" y="581"/>
                </a:lnTo>
                <a:lnTo>
                  <a:pt x="906" y="579"/>
                </a:lnTo>
                <a:lnTo>
                  <a:pt x="895" y="578"/>
                </a:lnTo>
                <a:lnTo>
                  <a:pt x="885" y="578"/>
                </a:lnTo>
                <a:lnTo>
                  <a:pt x="876" y="579"/>
                </a:lnTo>
                <a:lnTo>
                  <a:pt x="866" y="581"/>
                </a:lnTo>
                <a:lnTo>
                  <a:pt x="858" y="581"/>
                </a:lnTo>
                <a:lnTo>
                  <a:pt x="851" y="581"/>
                </a:lnTo>
                <a:lnTo>
                  <a:pt x="849" y="577"/>
                </a:lnTo>
                <a:lnTo>
                  <a:pt x="848" y="572"/>
                </a:lnTo>
                <a:lnTo>
                  <a:pt x="844" y="569"/>
                </a:lnTo>
                <a:lnTo>
                  <a:pt x="839" y="568"/>
                </a:lnTo>
                <a:lnTo>
                  <a:pt x="834" y="568"/>
                </a:lnTo>
                <a:lnTo>
                  <a:pt x="829" y="568"/>
                </a:lnTo>
                <a:lnTo>
                  <a:pt x="845" y="566"/>
                </a:lnTo>
                <a:lnTo>
                  <a:pt x="860" y="562"/>
                </a:lnTo>
                <a:lnTo>
                  <a:pt x="856" y="561"/>
                </a:lnTo>
                <a:lnTo>
                  <a:pt x="851" y="560"/>
                </a:lnTo>
                <a:lnTo>
                  <a:pt x="849" y="560"/>
                </a:lnTo>
                <a:lnTo>
                  <a:pt x="849" y="560"/>
                </a:lnTo>
                <a:lnTo>
                  <a:pt x="849" y="559"/>
                </a:lnTo>
                <a:lnTo>
                  <a:pt x="849" y="557"/>
                </a:lnTo>
                <a:lnTo>
                  <a:pt x="849" y="554"/>
                </a:lnTo>
                <a:lnTo>
                  <a:pt x="848" y="552"/>
                </a:lnTo>
                <a:lnTo>
                  <a:pt x="847" y="552"/>
                </a:lnTo>
                <a:lnTo>
                  <a:pt x="844" y="551"/>
                </a:lnTo>
                <a:lnTo>
                  <a:pt x="842" y="552"/>
                </a:lnTo>
                <a:lnTo>
                  <a:pt x="841" y="552"/>
                </a:lnTo>
                <a:lnTo>
                  <a:pt x="841" y="553"/>
                </a:lnTo>
                <a:lnTo>
                  <a:pt x="841" y="556"/>
                </a:lnTo>
                <a:lnTo>
                  <a:pt x="841" y="558"/>
                </a:lnTo>
                <a:lnTo>
                  <a:pt x="840" y="559"/>
                </a:lnTo>
                <a:lnTo>
                  <a:pt x="839" y="561"/>
                </a:lnTo>
                <a:lnTo>
                  <a:pt x="836" y="560"/>
                </a:lnTo>
                <a:lnTo>
                  <a:pt x="833" y="558"/>
                </a:lnTo>
                <a:lnTo>
                  <a:pt x="831" y="554"/>
                </a:lnTo>
                <a:lnTo>
                  <a:pt x="823" y="550"/>
                </a:lnTo>
                <a:lnTo>
                  <a:pt x="812" y="548"/>
                </a:lnTo>
                <a:lnTo>
                  <a:pt x="818" y="545"/>
                </a:lnTo>
                <a:lnTo>
                  <a:pt x="824" y="543"/>
                </a:lnTo>
                <a:lnTo>
                  <a:pt x="831" y="543"/>
                </a:lnTo>
                <a:lnTo>
                  <a:pt x="836" y="542"/>
                </a:lnTo>
                <a:lnTo>
                  <a:pt x="842" y="541"/>
                </a:lnTo>
                <a:lnTo>
                  <a:pt x="847" y="540"/>
                </a:lnTo>
                <a:lnTo>
                  <a:pt x="849" y="542"/>
                </a:lnTo>
                <a:lnTo>
                  <a:pt x="852" y="545"/>
                </a:lnTo>
                <a:lnTo>
                  <a:pt x="860" y="548"/>
                </a:lnTo>
                <a:lnTo>
                  <a:pt x="868" y="548"/>
                </a:lnTo>
                <a:lnTo>
                  <a:pt x="874" y="548"/>
                </a:lnTo>
                <a:lnTo>
                  <a:pt x="878" y="548"/>
                </a:lnTo>
                <a:lnTo>
                  <a:pt x="884" y="548"/>
                </a:lnTo>
                <a:lnTo>
                  <a:pt x="890" y="545"/>
                </a:lnTo>
                <a:lnTo>
                  <a:pt x="889" y="549"/>
                </a:lnTo>
                <a:lnTo>
                  <a:pt x="889" y="552"/>
                </a:lnTo>
                <a:lnTo>
                  <a:pt x="890" y="553"/>
                </a:lnTo>
                <a:lnTo>
                  <a:pt x="893" y="554"/>
                </a:lnTo>
                <a:lnTo>
                  <a:pt x="898" y="554"/>
                </a:lnTo>
                <a:lnTo>
                  <a:pt x="902" y="556"/>
                </a:lnTo>
                <a:lnTo>
                  <a:pt x="908" y="558"/>
                </a:lnTo>
                <a:lnTo>
                  <a:pt x="913" y="560"/>
                </a:lnTo>
                <a:lnTo>
                  <a:pt x="917" y="561"/>
                </a:lnTo>
                <a:lnTo>
                  <a:pt x="922" y="560"/>
                </a:lnTo>
                <a:lnTo>
                  <a:pt x="926" y="559"/>
                </a:lnTo>
                <a:lnTo>
                  <a:pt x="931" y="558"/>
                </a:lnTo>
                <a:lnTo>
                  <a:pt x="934" y="557"/>
                </a:lnTo>
                <a:lnTo>
                  <a:pt x="939" y="558"/>
                </a:lnTo>
                <a:lnTo>
                  <a:pt x="942" y="560"/>
                </a:lnTo>
                <a:lnTo>
                  <a:pt x="946" y="564"/>
                </a:lnTo>
                <a:lnTo>
                  <a:pt x="947" y="561"/>
                </a:lnTo>
                <a:lnTo>
                  <a:pt x="947" y="560"/>
                </a:lnTo>
                <a:lnTo>
                  <a:pt x="946" y="558"/>
                </a:lnTo>
                <a:lnTo>
                  <a:pt x="944" y="556"/>
                </a:lnTo>
                <a:lnTo>
                  <a:pt x="950" y="557"/>
                </a:lnTo>
                <a:lnTo>
                  <a:pt x="954" y="560"/>
                </a:lnTo>
                <a:lnTo>
                  <a:pt x="956" y="561"/>
                </a:lnTo>
                <a:lnTo>
                  <a:pt x="958" y="561"/>
                </a:lnTo>
                <a:lnTo>
                  <a:pt x="960" y="560"/>
                </a:lnTo>
                <a:lnTo>
                  <a:pt x="963" y="558"/>
                </a:lnTo>
                <a:lnTo>
                  <a:pt x="962" y="561"/>
                </a:lnTo>
                <a:lnTo>
                  <a:pt x="960" y="564"/>
                </a:lnTo>
                <a:lnTo>
                  <a:pt x="965" y="566"/>
                </a:lnTo>
                <a:lnTo>
                  <a:pt x="971" y="567"/>
                </a:lnTo>
                <a:lnTo>
                  <a:pt x="975" y="570"/>
                </a:lnTo>
                <a:lnTo>
                  <a:pt x="981" y="573"/>
                </a:lnTo>
                <a:lnTo>
                  <a:pt x="987" y="575"/>
                </a:lnTo>
                <a:lnTo>
                  <a:pt x="992" y="575"/>
                </a:lnTo>
                <a:lnTo>
                  <a:pt x="997" y="579"/>
                </a:lnTo>
                <a:lnTo>
                  <a:pt x="1001" y="581"/>
                </a:lnTo>
                <a:lnTo>
                  <a:pt x="1004" y="577"/>
                </a:lnTo>
                <a:lnTo>
                  <a:pt x="1007" y="576"/>
                </a:lnTo>
                <a:lnTo>
                  <a:pt x="1009" y="577"/>
                </a:lnTo>
                <a:lnTo>
                  <a:pt x="1010" y="578"/>
                </a:lnTo>
                <a:lnTo>
                  <a:pt x="1013" y="577"/>
                </a:lnTo>
                <a:lnTo>
                  <a:pt x="1016" y="576"/>
                </a:lnTo>
                <a:lnTo>
                  <a:pt x="1014" y="576"/>
                </a:lnTo>
                <a:lnTo>
                  <a:pt x="1013" y="577"/>
                </a:lnTo>
                <a:lnTo>
                  <a:pt x="1012" y="578"/>
                </a:lnTo>
                <a:lnTo>
                  <a:pt x="1010" y="579"/>
                </a:lnTo>
                <a:lnTo>
                  <a:pt x="1012" y="582"/>
                </a:lnTo>
                <a:lnTo>
                  <a:pt x="1014" y="584"/>
                </a:lnTo>
                <a:lnTo>
                  <a:pt x="1016" y="584"/>
                </a:lnTo>
                <a:lnTo>
                  <a:pt x="1018" y="584"/>
                </a:lnTo>
                <a:lnTo>
                  <a:pt x="1020" y="584"/>
                </a:lnTo>
                <a:lnTo>
                  <a:pt x="1021" y="584"/>
                </a:lnTo>
                <a:lnTo>
                  <a:pt x="1023" y="585"/>
                </a:lnTo>
                <a:lnTo>
                  <a:pt x="1023" y="586"/>
                </a:lnTo>
                <a:lnTo>
                  <a:pt x="1031" y="587"/>
                </a:lnTo>
                <a:lnTo>
                  <a:pt x="1039" y="589"/>
                </a:lnTo>
                <a:lnTo>
                  <a:pt x="1042" y="591"/>
                </a:lnTo>
                <a:lnTo>
                  <a:pt x="1046" y="591"/>
                </a:lnTo>
                <a:lnTo>
                  <a:pt x="1046" y="590"/>
                </a:lnTo>
                <a:lnTo>
                  <a:pt x="1046" y="587"/>
                </a:lnTo>
                <a:lnTo>
                  <a:pt x="1050" y="590"/>
                </a:lnTo>
                <a:lnTo>
                  <a:pt x="1054" y="592"/>
                </a:lnTo>
                <a:lnTo>
                  <a:pt x="1056" y="593"/>
                </a:lnTo>
                <a:lnTo>
                  <a:pt x="1058" y="593"/>
                </a:lnTo>
                <a:lnTo>
                  <a:pt x="1061" y="593"/>
                </a:lnTo>
                <a:lnTo>
                  <a:pt x="1063" y="592"/>
                </a:lnTo>
                <a:lnTo>
                  <a:pt x="1061" y="589"/>
                </a:lnTo>
                <a:lnTo>
                  <a:pt x="1058" y="587"/>
                </a:lnTo>
                <a:lnTo>
                  <a:pt x="1054" y="587"/>
                </a:lnTo>
                <a:lnTo>
                  <a:pt x="1050" y="587"/>
                </a:lnTo>
                <a:lnTo>
                  <a:pt x="1055" y="585"/>
                </a:lnTo>
                <a:lnTo>
                  <a:pt x="1062" y="584"/>
                </a:lnTo>
                <a:lnTo>
                  <a:pt x="1065" y="585"/>
                </a:lnTo>
                <a:lnTo>
                  <a:pt x="1067" y="586"/>
                </a:lnTo>
                <a:lnTo>
                  <a:pt x="1068" y="587"/>
                </a:lnTo>
                <a:lnTo>
                  <a:pt x="1068" y="591"/>
                </a:lnTo>
                <a:lnTo>
                  <a:pt x="1067" y="593"/>
                </a:lnTo>
                <a:lnTo>
                  <a:pt x="1064" y="595"/>
                </a:lnTo>
                <a:lnTo>
                  <a:pt x="1059" y="597"/>
                </a:lnTo>
                <a:lnTo>
                  <a:pt x="1055" y="597"/>
                </a:lnTo>
                <a:lnTo>
                  <a:pt x="1046" y="597"/>
                </a:lnTo>
                <a:lnTo>
                  <a:pt x="1039" y="595"/>
                </a:lnTo>
                <a:lnTo>
                  <a:pt x="1039" y="595"/>
                </a:lnTo>
                <a:lnTo>
                  <a:pt x="1039" y="595"/>
                </a:lnTo>
                <a:close/>
                <a:moveTo>
                  <a:pt x="1087" y="616"/>
                </a:moveTo>
                <a:lnTo>
                  <a:pt x="1075" y="616"/>
                </a:lnTo>
                <a:lnTo>
                  <a:pt x="1065" y="615"/>
                </a:lnTo>
                <a:lnTo>
                  <a:pt x="1062" y="614"/>
                </a:lnTo>
                <a:lnTo>
                  <a:pt x="1058" y="611"/>
                </a:lnTo>
                <a:lnTo>
                  <a:pt x="1056" y="610"/>
                </a:lnTo>
                <a:lnTo>
                  <a:pt x="1055" y="610"/>
                </a:lnTo>
                <a:lnTo>
                  <a:pt x="1055" y="608"/>
                </a:lnTo>
                <a:lnTo>
                  <a:pt x="1056" y="607"/>
                </a:lnTo>
                <a:lnTo>
                  <a:pt x="1059" y="606"/>
                </a:lnTo>
                <a:lnTo>
                  <a:pt x="1064" y="607"/>
                </a:lnTo>
                <a:lnTo>
                  <a:pt x="1068" y="608"/>
                </a:lnTo>
                <a:lnTo>
                  <a:pt x="1073" y="609"/>
                </a:lnTo>
                <a:lnTo>
                  <a:pt x="1078" y="608"/>
                </a:lnTo>
                <a:lnTo>
                  <a:pt x="1082" y="608"/>
                </a:lnTo>
                <a:lnTo>
                  <a:pt x="1088" y="608"/>
                </a:lnTo>
                <a:lnTo>
                  <a:pt x="1092" y="610"/>
                </a:lnTo>
                <a:lnTo>
                  <a:pt x="1089" y="610"/>
                </a:lnTo>
                <a:lnTo>
                  <a:pt x="1088" y="611"/>
                </a:lnTo>
                <a:lnTo>
                  <a:pt x="1087" y="614"/>
                </a:lnTo>
                <a:lnTo>
                  <a:pt x="1087" y="616"/>
                </a:lnTo>
                <a:lnTo>
                  <a:pt x="1082" y="615"/>
                </a:lnTo>
                <a:lnTo>
                  <a:pt x="1087" y="616"/>
                </a:lnTo>
                <a:close/>
                <a:moveTo>
                  <a:pt x="1177" y="583"/>
                </a:moveTo>
                <a:lnTo>
                  <a:pt x="1172" y="584"/>
                </a:lnTo>
                <a:lnTo>
                  <a:pt x="1168" y="584"/>
                </a:lnTo>
                <a:lnTo>
                  <a:pt x="1170" y="583"/>
                </a:lnTo>
                <a:lnTo>
                  <a:pt x="1172" y="582"/>
                </a:lnTo>
                <a:lnTo>
                  <a:pt x="1174" y="581"/>
                </a:lnTo>
                <a:lnTo>
                  <a:pt x="1177" y="583"/>
                </a:lnTo>
                <a:close/>
                <a:moveTo>
                  <a:pt x="1097" y="594"/>
                </a:moveTo>
                <a:lnTo>
                  <a:pt x="1097" y="592"/>
                </a:lnTo>
                <a:lnTo>
                  <a:pt x="1098" y="591"/>
                </a:lnTo>
                <a:lnTo>
                  <a:pt x="1100" y="590"/>
                </a:lnTo>
                <a:lnTo>
                  <a:pt x="1101" y="590"/>
                </a:lnTo>
                <a:lnTo>
                  <a:pt x="1104" y="593"/>
                </a:lnTo>
                <a:lnTo>
                  <a:pt x="1104" y="598"/>
                </a:lnTo>
                <a:lnTo>
                  <a:pt x="1101" y="598"/>
                </a:lnTo>
                <a:lnTo>
                  <a:pt x="1099" y="598"/>
                </a:lnTo>
                <a:lnTo>
                  <a:pt x="1097" y="597"/>
                </a:lnTo>
                <a:lnTo>
                  <a:pt x="1097" y="594"/>
                </a:lnTo>
                <a:lnTo>
                  <a:pt x="1097" y="594"/>
                </a:lnTo>
                <a:lnTo>
                  <a:pt x="1097" y="594"/>
                </a:lnTo>
                <a:close/>
                <a:moveTo>
                  <a:pt x="1130" y="602"/>
                </a:moveTo>
                <a:lnTo>
                  <a:pt x="1128" y="600"/>
                </a:lnTo>
                <a:lnTo>
                  <a:pt x="1125" y="598"/>
                </a:lnTo>
                <a:lnTo>
                  <a:pt x="1124" y="594"/>
                </a:lnTo>
                <a:lnTo>
                  <a:pt x="1124" y="592"/>
                </a:lnTo>
                <a:lnTo>
                  <a:pt x="1125" y="591"/>
                </a:lnTo>
                <a:lnTo>
                  <a:pt x="1127" y="591"/>
                </a:lnTo>
                <a:lnTo>
                  <a:pt x="1128" y="593"/>
                </a:lnTo>
                <a:lnTo>
                  <a:pt x="1129" y="594"/>
                </a:lnTo>
                <a:lnTo>
                  <a:pt x="1131" y="597"/>
                </a:lnTo>
                <a:lnTo>
                  <a:pt x="1131" y="599"/>
                </a:lnTo>
                <a:lnTo>
                  <a:pt x="1131" y="600"/>
                </a:lnTo>
                <a:lnTo>
                  <a:pt x="1130" y="602"/>
                </a:lnTo>
                <a:lnTo>
                  <a:pt x="1130" y="601"/>
                </a:lnTo>
                <a:lnTo>
                  <a:pt x="1130" y="602"/>
                </a:lnTo>
                <a:close/>
                <a:moveTo>
                  <a:pt x="1144" y="581"/>
                </a:moveTo>
                <a:lnTo>
                  <a:pt x="1144" y="579"/>
                </a:lnTo>
                <a:lnTo>
                  <a:pt x="1145" y="581"/>
                </a:lnTo>
                <a:lnTo>
                  <a:pt x="1144" y="582"/>
                </a:lnTo>
                <a:lnTo>
                  <a:pt x="1144" y="581"/>
                </a:lnTo>
                <a:lnTo>
                  <a:pt x="1144" y="581"/>
                </a:lnTo>
                <a:lnTo>
                  <a:pt x="1144" y="581"/>
                </a:lnTo>
                <a:close/>
                <a:moveTo>
                  <a:pt x="1145" y="581"/>
                </a:moveTo>
                <a:lnTo>
                  <a:pt x="1149" y="583"/>
                </a:lnTo>
                <a:lnTo>
                  <a:pt x="1154" y="584"/>
                </a:lnTo>
                <a:lnTo>
                  <a:pt x="1156" y="584"/>
                </a:lnTo>
                <a:lnTo>
                  <a:pt x="1156" y="583"/>
                </a:lnTo>
                <a:lnTo>
                  <a:pt x="1156" y="582"/>
                </a:lnTo>
                <a:lnTo>
                  <a:pt x="1156" y="579"/>
                </a:lnTo>
                <a:lnTo>
                  <a:pt x="1155" y="577"/>
                </a:lnTo>
                <a:lnTo>
                  <a:pt x="1154" y="574"/>
                </a:lnTo>
                <a:lnTo>
                  <a:pt x="1156" y="574"/>
                </a:lnTo>
                <a:lnTo>
                  <a:pt x="1158" y="575"/>
                </a:lnTo>
                <a:lnTo>
                  <a:pt x="1161" y="576"/>
                </a:lnTo>
                <a:lnTo>
                  <a:pt x="1163" y="578"/>
                </a:lnTo>
                <a:lnTo>
                  <a:pt x="1164" y="582"/>
                </a:lnTo>
                <a:lnTo>
                  <a:pt x="1168" y="584"/>
                </a:lnTo>
                <a:lnTo>
                  <a:pt x="1168" y="585"/>
                </a:lnTo>
                <a:lnTo>
                  <a:pt x="1166" y="587"/>
                </a:lnTo>
                <a:lnTo>
                  <a:pt x="1162" y="589"/>
                </a:lnTo>
                <a:lnTo>
                  <a:pt x="1158" y="587"/>
                </a:lnTo>
                <a:lnTo>
                  <a:pt x="1155" y="586"/>
                </a:lnTo>
                <a:lnTo>
                  <a:pt x="1150" y="585"/>
                </a:lnTo>
                <a:lnTo>
                  <a:pt x="1147" y="584"/>
                </a:lnTo>
                <a:lnTo>
                  <a:pt x="1145" y="581"/>
                </a:lnTo>
                <a:lnTo>
                  <a:pt x="1146" y="583"/>
                </a:lnTo>
                <a:lnTo>
                  <a:pt x="1145" y="581"/>
                </a:lnTo>
                <a:close/>
                <a:moveTo>
                  <a:pt x="1171" y="606"/>
                </a:moveTo>
                <a:lnTo>
                  <a:pt x="1171" y="606"/>
                </a:lnTo>
                <a:lnTo>
                  <a:pt x="1171" y="607"/>
                </a:lnTo>
                <a:lnTo>
                  <a:pt x="1171" y="606"/>
                </a:lnTo>
                <a:lnTo>
                  <a:pt x="1171" y="606"/>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33469331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sp>
        <p:nvSpPr>
          <p:cNvPr id="5" name="Текст 3">
            <a:extLst>
              <a:ext uri="{FF2B5EF4-FFF2-40B4-BE49-F238E27FC236}">
                <a16:creationId xmlns:a16="http://schemas.microsoft.com/office/drawing/2014/main" id="{DB9ABA8F-BB6B-0041-9E3E-C43E668D05AF}"/>
              </a:ext>
            </a:extLst>
          </p:cNvPr>
          <p:cNvSpPr>
            <a:spLocks noGrp="1"/>
          </p:cNvSpPr>
          <p:nvPr>
            <p:ph type="body" sz="quarter" idx="14" hasCustomPrompt="1"/>
          </p:nvPr>
        </p:nvSpPr>
        <p:spPr>
          <a:xfrm>
            <a:off x="709561" y="2853002"/>
            <a:ext cx="3134046" cy="2634026"/>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6" name="Заголовок 1">
            <a:extLst>
              <a:ext uri="{FF2B5EF4-FFF2-40B4-BE49-F238E27FC236}">
                <a16:creationId xmlns:a16="http://schemas.microsoft.com/office/drawing/2014/main" id="{BCD57559-1128-1145-8F0B-A35EAA904E14}"/>
              </a:ext>
            </a:extLst>
          </p:cNvPr>
          <p:cNvSpPr>
            <a:spLocks noGrp="1"/>
          </p:cNvSpPr>
          <p:nvPr>
            <p:ph type="title" hasCustomPrompt="1"/>
          </p:nvPr>
        </p:nvSpPr>
        <p:spPr>
          <a:xfrm>
            <a:off x="709561" y="729013"/>
            <a:ext cx="3134046" cy="1907991"/>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r>
              <a:rPr lang="en-US" dirty="0"/>
              <a:t>Name</a:t>
            </a:r>
            <a:br>
              <a:rPr lang="en-US" dirty="0"/>
            </a:br>
            <a:r>
              <a:rPr lang="en-US" dirty="0"/>
              <a:t>of your</a:t>
            </a:r>
            <a:br>
              <a:rPr lang="en-US" dirty="0"/>
            </a:br>
            <a:r>
              <a:rPr lang="en-US" dirty="0"/>
              <a:t>top slide</a:t>
            </a:r>
            <a:endParaRPr lang="ru-RU" dirty="0"/>
          </a:p>
        </p:txBody>
      </p:sp>
      <p:sp>
        <p:nvSpPr>
          <p:cNvPr id="8" name="Freeform 3441">
            <a:extLst>
              <a:ext uri="{FF2B5EF4-FFF2-40B4-BE49-F238E27FC236}">
                <a16:creationId xmlns:a16="http://schemas.microsoft.com/office/drawing/2014/main" id="{95CA7D91-2817-EB4B-88C4-5CE2CC727D9E}"/>
              </a:ext>
            </a:extLst>
          </p:cNvPr>
          <p:cNvSpPr>
            <a:spLocks noGrp="1" noEditPoints="1"/>
          </p:cNvSpPr>
          <p:nvPr>
            <p:ph type="pic" sz="quarter" idx="25"/>
          </p:nvPr>
        </p:nvSpPr>
        <p:spPr bwMode="auto">
          <a:xfrm>
            <a:off x="4187912" y="909012"/>
            <a:ext cx="7488344" cy="5255975"/>
          </a:xfrm>
          <a:custGeom>
            <a:avLst/>
            <a:gdLst>
              <a:gd name="T0" fmla="*/ 982 w 1098"/>
              <a:gd name="T1" fmla="*/ 360 h 615"/>
              <a:gd name="T2" fmla="*/ 958 w 1098"/>
              <a:gd name="T3" fmla="*/ 355 h 615"/>
              <a:gd name="T4" fmla="*/ 1009 w 1098"/>
              <a:gd name="T5" fmla="*/ 319 h 615"/>
              <a:gd name="T6" fmla="*/ 1001 w 1098"/>
              <a:gd name="T7" fmla="*/ 300 h 615"/>
              <a:gd name="T8" fmla="*/ 621 w 1098"/>
              <a:gd name="T9" fmla="*/ 485 h 615"/>
              <a:gd name="T10" fmla="*/ 596 w 1098"/>
              <a:gd name="T11" fmla="*/ 479 h 615"/>
              <a:gd name="T12" fmla="*/ 826 w 1098"/>
              <a:gd name="T13" fmla="*/ 338 h 615"/>
              <a:gd name="T14" fmla="*/ 977 w 1098"/>
              <a:gd name="T15" fmla="*/ 261 h 615"/>
              <a:gd name="T16" fmla="*/ 1039 w 1098"/>
              <a:gd name="T17" fmla="*/ 205 h 615"/>
              <a:gd name="T18" fmla="*/ 831 w 1098"/>
              <a:gd name="T19" fmla="*/ 285 h 615"/>
              <a:gd name="T20" fmla="*/ 926 w 1098"/>
              <a:gd name="T21" fmla="*/ 214 h 615"/>
              <a:gd name="T22" fmla="*/ 1093 w 1098"/>
              <a:gd name="T23" fmla="*/ 160 h 615"/>
              <a:gd name="T24" fmla="*/ 1039 w 1098"/>
              <a:gd name="T25" fmla="*/ 129 h 615"/>
              <a:gd name="T26" fmla="*/ 928 w 1098"/>
              <a:gd name="T27" fmla="*/ 114 h 615"/>
              <a:gd name="T28" fmla="*/ 907 w 1098"/>
              <a:gd name="T29" fmla="*/ 62 h 615"/>
              <a:gd name="T30" fmla="*/ 871 w 1098"/>
              <a:gd name="T31" fmla="*/ 37 h 615"/>
              <a:gd name="T32" fmla="*/ 769 w 1098"/>
              <a:gd name="T33" fmla="*/ 23 h 615"/>
              <a:gd name="T34" fmla="*/ 578 w 1098"/>
              <a:gd name="T35" fmla="*/ 1 h 615"/>
              <a:gd name="T36" fmla="*/ 421 w 1098"/>
              <a:gd name="T37" fmla="*/ 28 h 615"/>
              <a:gd name="T38" fmla="*/ 212 w 1098"/>
              <a:gd name="T39" fmla="*/ 57 h 615"/>
              <a:gd name="T40" fmla="*/ 42 w 1098"/>
              <a:gd name="T41" fmla="*/ 196 h 615"/>
              <a:gd name="T42" fmla="*/ 228 w 1098"/>
              <a:gd name="T43" fmla="*/ 88 h 615"/>
              <a:gd name="T44" fmla="*/ 277 w 1098"/>
              <a:gd name="T45" fmla="*/ 76 h 615"/>
              <a:gd name="T46" fmla="*/ 11 w 1098"/>
              <a:gd name="T47" fmla="*/ 327 h 615"/>
              <a:gd name="T48" fmla="*/ 51 w 1098"/>
              <a:gd name="T49" fmla="*/ 434 h 615"/>
              <a:gd name="T50" fmla="*/ 171 w 1098"/>
              <a:gd name="T51" fmla="*/ 379 h 615"/>
              <a:gd name="T52" fmla="*/ 116 w 1098"/>
              <a:gd name="T53" fmla="*/ 532 h 615"/>
              <a:gd name="T54" fmla="*/ 146 w 1098"/>
              <a:gd name="T55" fmla="*/ 593 h 615"/>
              <a:gd name="T56" fmla="*/ 262 w 1098"/>
              <a:gd name="T57" fmla="*/ 579 h 615"/>
              <a:gd name="T58" fmla="*/ 409 w 1098"/>
              <a:gd name="T59" fmla="*/ 451 h 615"/>
              <a:gd name="T60" fmla="*/ 407 w 1098"/>
              <a:gd name="T61" fmla="*/ 490 h 615"/>
              <a:gd name="T62" fmla="*/ 506 w 1098"/>
              <a:gd name="T63" fmla="*/ 490 h 615"/>
              <a:gd name="T64" fmla="*/ 541 w 1098"/>
              <a:gd name="T65" fmla="*/ 442 h 615"/>
              <a:gd name="T66" fmla="*/ 509 w 1098"/>
              <a:gd name="T67" fmla="*/ 485 h 615"/>
              <a:gd name="T68" fmla="*/ 721 w 1098"/>
              <a:gd name="T69" fmla="*/ 344 h 615"/>
              <a:gd name="T70" fmla="*/ 764 w 1098"/>
              <a:gd name="T71" fmla="*/ 325 h 615"/>
              <a:gd name="T72" fmla="*/ 495 w 1098"/>
              <a:gd name="T73" fmla="*/ 555 h 615"/>
              <a:gd name="T74" fmla="*/ 530 w 1098"/>
              <a:gd name="T75" fmla="*/ 573 h 615"/>
              <a:gd name="T76" fmla="*/ 588 w 1098"/>
              <a:gd name="T77" fmla="*/ 535 h 615"/>
              <a:gd name="T78" fmla="*/ 718 w 1098"/>
              <a:gd name="T79" fmla="*/ 463 h 615"/>
              <a:gd name="T80" fmla="*/ 752 w 1098"/>
              <a:gd name="T81" fmla="*/ 502 h 615"/>
              <a:gd name="T82" fmla="*/ 759 w 1098"/>
              <a:gd name="T83" fmla="*/ 520 h 615"/>
              <a:gd name="T84" fmla="*/ 768 w 1098"/>
              <a:gd name="T85" fmla="*/ 542 h 615"/>
              <a:gd name="T86" fmla="*/ 855 w 1098"/>
              <a:gd name="T87" fmla="*/ 493 h 615"/>
              <a:gd name="T88" fmla="*/ 966 w 1098"/>
              <a:gd name="T89" fmla="*/ 454 h 615"/>
              <a:gd name="T90" fmla="*/ 1070 w 1098"/>
              <a:gd name="T91" fmla="*/ 369 h 615"/>
              <a:gd name="T92" fmla="*/ 846 w 1098"/>
              <a:gd name="T93" fmla="*/ 69 h 615"/>
              <a:gd name="T94" fmla="*/ 938 w 1098"/>
              <a:gd name="T95" fmla="*/ 134 h 615"/>
              <a:gd name="T96" fmla="*/ 935 w 1098"/>
              <a:gd name="T97" fmla="*/ 152 h 615"/>
              <a:gd name="T98" fmla="*/ 281 w 1098"/>
              <a:gd name="T99" fmla="*/ 408 h 615"/>
              <a:gd name="T100" fmla="*/ 257 w 1098"/>
              <a:gd name="T101" fmla="*/ 412 h 615"/>
              <a:gd name="T102" fmla="*/ 331 w 1098"/>
              <a:gd name="T103" fmla="*/ 354 h 615"/>
              <a:gd name="T104" fmla="*/ 658 w 1098"/>
              <a:gd name="T105" fmla="*/ 131 h 615"/>
              <a:gd name="T106" fmla="*/ 603 w 1098"/>
              <a:gd name="T107" fmla="*/ 98 h 615"/>
              <a:gd name="T108" fmla="*/ 604 w 1098"/>
              <a:gd name="T109" fmla="*/ 352 h 615"/>
              <a:gd name="T110" fmla="*/ 631 w 1098"/>
              <a:gd name="T111" fmla="*/ 214 h 615"/>
              <a:gd name="T112" fmla="*/ 660 w 1098"/>
              <a:gd name="T113" fmla="*/ 222 h 615"/>
              <a:gd name="T114" fmla="*/ 690 w 1098"/>
              <a:gd name="T115" fmla="*/ 347 h 615"/>
              <a:gd name="T116" fmla="*/ 740 w 1098"/>
              <a:gd name="T117" fmla="*/ 320 h 615"/>
              <a:gd name="T118" fmla="*/ 744 w 1098"/>
              <a:gd name="T119" fmla="*/ 150 h 615"/>
              <a:gd name="T120" fmla="*/ 769 w 1098"/>
              <a:gd name="T121" fmla="*/ 430 h 615"/>
              <a:gd name="T122" fmla="*/ 795 w 1098"/>
              <a:gd name="T123" fmla="*/ 410 h 615"/>
              <a:gd name="T124" fmla="*/ 847 w 1098"/>
              <a:gd name="T125" fmla="*/ 42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8" h="615">
                <a:moveTo>
                  <a:pt x="1082" y="332"/>
                </a:moveTo>
                <a:lnTo>
                  <a:pt x="1066" y="336"/>
                </a:lnTo>
                <a:lnTo>
                  <a:pt x="1050" y="343"/>
                </a:lnTo>
                <a:lnTo>
                  <a:pt x="1034" y="349"/>
                </a:lnTo>
                <a:lnTo>
                  <a:pt x="1019" y="357"/>
                </a:lnTo>
                <a:lnTo>
                  <a:pt x="1003" y="362"/>
                </a:lnTo>
                <a:lnTo>
                  <a:pt x="987" y="368"/>
                </a:lnTo>
                <a:lnTo>
                  <a:pt x="982" y="369"/>
                </a:lnTo>
                <a:lnTo>
                  <a:pt x="975" y="371"/>
                </a:lnTo>
                <a:lnTo>
                  <a:pt x="974" y="372"/>
                </a:lnTo>
                <a:lnTo>
                  <a:pt x="971" y="375"/>
                </a:lnTo>
                <a:lnTo>
                  <a:pt x="967" y="375"/>
                </a:lnTo>
                <a:lnTo>
                  <a:pt x="962" y="376"/>
                </a:lnTo>
                <a:lnTo>
                  <a:pt x="962" y="372"/>
                </a:lnTo>
                <a:lnTo>
                  <a:pt x="962" y="371"/>
                </a:lnTo>
                <a:lnTo>
                  <a:pt x="963" y="370"/>
                </a:lnTo>
                <a:lnTo>
                  <a:pt x="965" y="368"/>
                </a:lnTo>
                <a:lnTo>
                  <a:pt x="969" y="366"/>
                </a:lnTo>
                <a:lnTo>
                  <a:pt x="974" y="364"/>
                </a:lnTo>
                <a:lnTo>
                  <a:pt x="982" y="360"/>
                </a:lnTo>
                <a:lnTo>
                  <a:pt x="989" y="355"/>
                </a:lnTo>
                <a:lnTo>
                  <a:pt x="977" y="359"/>
                </a:lnTo>
                <a:lnTo>
                  <a:pt x="967" y="362"/>
                </a:lnTo>
                <a:lnTo>
                  <a:pt x="956" y="367"/>
                </a:lnTo>
                <a:lnTo>
                  <a:pt x="945" y="372"/>
                </a:lnTo>
                <a:lnTo>
                  <a:pt x="935" y="376"/>
                </a:lnTo>
                <a:lnTo>
                  <a:pt x="926" y="380"/>
                </a:lnTo>
                <a:lnTo>
                  <a:pt x="923" y="383"/>
                </a:lnTo>
                <a:lnTo>
                  <a:pt x="919" y="384"/>
                </a:lnTo>
                <a:lnTo>
                  <a:pt x="917" y="383"/>
                </a:lnTo>
                <a:lnTo>
                  <a:pt x="916" y="383"/>
                </a:lnTo>
                <a:lnTo>
                  <a:pt x="916" y="382"/>
                </a:lnTo>
                <a:lnTo>
                  <a:pt x="916" y="379"/>
                </a:lnTo>
                <a:lnTo>
                  <a:pt x="921" y="377"/>
                </a:lnTo>
                <a:lnTo>
                  <a:pt x="927" y="376"/>
                </a:lnTo>
                <a:lnTo>
                  <a:pt x="932" y="369"/>
                </a:lnTo>
                <a:lnTo>
                  <a:pt x="938" y="363"/>
                </a:lnTo>
                <a:lnTo>
                  <a:pt x="944" y="362"/>
                </a:lnTo>
                <a:lnTo>
                  <a:pt x="951" y="360"/>
                </a:lnTo>
                <a:lnTo>
                  <a:pt x="958" y="355"/>
                </a:lnTo>
                <a:lnTo>
                  <a:pt x="965" y="352"/>
                </a:lnTo>
                <a:lnTo>
                  <a:pt x="968" y="352"/>
                </a:lnTo>
                <a:lnTo>
                  <a:pt x="970" y="351"/>
                </a:lnTo>
                <a:lnTo>
                  <a:pt x="970" y="350"/>
                </a:lnTo>
                <a:lnTo>
                  <a:pt x="969" y="346"/>
                </a:lnTo>
                <a:lnTo>
                  <a:pt x="968" y="343"/>
                </a:lnTo>
                <a:lnTo>
                  <a:pt x="969" y="341"/>
                </a:lnTo>
                <a:lnTo>
                  <a:pt x="970" y="338"/>
                </a:lnTo>
                <a:lnTo>
                  <a:pt x="973" y="337"/>
                </a:lnTo>
                <a:lnTo>
                  <a:pt x="978" y="335"/>
                </a:lnTo>
                <a:lnTo>
                  <a:pt x="984" y="333"/>
                </a:lnTo>
                <a:lnTo>
                  <a:pt x="987" y="330"/>
                </a:lnTo>
                <a:lnTo>
                  <a:pt x="990" y="327"/>
                </a:lnTo>
                <a:lnTo>
                  <a:pt x="992" y="324"/>
                </a:lnTo>
                <a:lnTo>
                  <a:pt x="994" y="320"/>
                </a:lnTo>
                <a:lnTo>
                  <a:pt x="995" y="317"/>
                </a:lnTo>
                <a:lnTo>
                  <a:pt x="998" y="314"/>
                </a:lnTo>
                <a:lnTo>
                  <a:pt x="1001" y="314"/>
                </a:lnTo>
                <a:lnTo>
                  <a:pt x="1004" y="317"/>
                </a:lnTo>
                <a:lnTo>
                  <a:pt x="1009" y="319"/>
                </a:lnTo>
                <a:lnTo>
                  <a:pt x="1011" y="318"/>
                </a:lnTo>
                <a:lnTo>
                  <a:pt x="1012" y="316"/>
                </a:lnTo>
                <a:lnTo>
                  <a:pt x="1015" y="312"/>
                </a:lnTo>
                <a:lnTo>
                  <a:pt x="1019" y="308"/>
                </a:lnTo>
                <a:lnTo>
                  <a:pt x="1026" y="305"/>
                </a:lnTo>
                <a:lnTo>
                  <a:pt x="1028" y="304"/>
                </a:lnTo>
                <a:lnTo>
                  <a:pt x="1032" y="304"/>
                </a:lnTo>
                <a:lnTo>
                  <a:pt x="1035" y="304"/>
                </a:lnTo>
                <a:lnTo>
                  <a:pt x="1037" y="303"/>
                </a:lnTo>
                <a:lnTo>
                  <a:pt x="1039" y="302"/>
                </a:lnTo>
                <a:lnTo>
                  <a:pt x="1040" y="301"/>
                </a:lnTo>
                <a:lnTo>
                  <a:pt x="1040" y="299"/>
                </a:lnTo>
                <a:lnTo>
                  <a:pt x="1039" y="297"/>
                </a:lnTo>
                <a:lnTo>
                  <a:pt x="1036" y="295"/>
                </a:lnTo>
                <a:lnTo>
                  <a:pt x="1033" y="293"/>
                </a:lnTo>
                <a:lnTo>
                  <a:pt x="1027" y="291"/>
                </a:lnTo>
                <a:lnTo>
                  <a:pt x="1023" y="291"/>
                </a:lnTo>
                <a:lnTo>
                  <a:pt x="1017" y="292"/>
                </a:lnTo>
                <a:lnTo>
                  <a:pt x="1011" y="294"/>
                </a:lnTo>
                <a:lnTo>
                  <a:pt x="1001" y="300"/>
                </a:lnTo>
                <a:lnTo>
                  <a:pt x="990" y="304"/>
                </a:lnTo>
                <a:lnTo>
                  <a:pt x="978" y="309"/>
                </a:lnTo>
                <a:lnTo>
                  <a:pt x="968" y="312"/>
                </a:lnTo>
                <a:lnTo>
                  <a:pt x="944" y="321"/>
                </a:lnTo>
                <a:lnTo>
                  <a:pt x="921" y="330"/>
                </a:lnTo>
                <a:lnTo>
                  <a:pt x="899" y="339"/>
                </a:lnTo>
                <a:lnTo>
                  <a:pt x="876" y="349"/>
                </a:lnTo>
                <a:lnTo>
                  <a:pt x="852" y="359"/>
                </a:lnTo>
                <a:lnTo>
                  <a:pt x="829" y="369"/>
                </a:lnTo>
                <a:lnTo>
                  <a:pt x="805" y="380"/>
                </a:lnTo>
                <a:lnTo>
                  <a:pt x="783" y="392"/>
                </a:lnTo>
                <a:lnTo>
                  <a:pt x="761" y="403"/>
                </a:lnTo>
                <a:lnTo>
                  <a:pt x="738" y="416"/>
                </a:lnTo>
                <a:lnTo>
                  <a:pt x="715" y="428"/>
                </a:lnTo>
                <a:lnTo>
                  <a:pt x="694" y="441"/>
                </a:lnTo>
                <a:lnTo>
                  <a:pt x="673" y="453"/>
                </a:lnTo>
                <a:lnTo>
                  <a:pt x="653" y="467"/>
                </a:lnTo>
                <a:lnTo>
                  <a:pt x="643" y="474"/>
                </a:lnTo>
                <a:lnTo>
                  <a:pt x="632" y="479"/>
                </a:lnTo>
                <a:lnTo>
                  <a:pt x="621" y="485"/>
                </a:lnTo>
                <a:lnTo>
                  <a:pt x="610" y="490"/>
                </a:lnTo>
                <a:lnTo>
                  <a:pt x="604" y="491"/>
                </a:lnTo>
                <a:lnTo>
                  <a:pt x="599" y="493"/>
                </a:lnTo>
                <a:lnTo>
                  <a:pt x="596" y="496"/>
                </a:lnTo>
                <a:lnTo>
                  <a:pt x="591" y="500"/>
                </a:lnTo>
                <a:lnTo>
                  <a:pt x="583" y="510"/>
                </a:lnTo>
                <a:lnTo>
                  <a:pt x="573" y="519"/>
                </a:lnTo>
                <a:lnTo>
                  <a:pt x="563" y="526"/>
                </a:lnTo>
                <a:lnTo>
                  <a:pt x="554" y="534"/>
                </a:lnTo>
                <a:lnTo>
                  <a:pt x="549" y="537"/>
                </a:lnTo>
                <a:lnTo>
                  <a:pt x="545" y="541"/>
                </a:lnTo>
                <a:lnTo>
                  <a:pt x="542" y="543"/>
                </a:lnTo>
                <a:lnTo>
                  <a:pt x="540" y="543"/>
                </a:lnTo>
                <a:lnTo>
                  <a:pt x="537" y="543"/>
                </a:lnTo>
                <a:lnTo>
                  <a:pt x="534" y="542"/>
                </a:lnTo>
                <a:lnTo>
                  <a:pt x="546" y="528"/>
                </a:lnTo>
                <a:lnTo>
                  <a:pt x="558" y="516"/>
                </a:lnTo>
                <a:lnTo>
                  <a:pt x="571" y="503"/>
                </a:lnTo>
                <a:lnTo>
                  <a:pt x="583" y="492"/>
                </a:lnTo>
                <a:lnTo>
                  <a:pt x="596" y="479"/>
                </a:lnTo>
                <a:lnTo>
                  <a:pt x="608" y="468"/>
                </a:lnTo>
                <a:lnTo>
                  <a:pt x="622" y="457"/>
                </a:lnTo>
                <a:lnTo>
                  <a:pt x="636" y="445"/>
                </a:lnTo>
                <a:lnTo>
                  <a:pt x="663" y="425"/>
                </a:lnTo>
                <a:lnTo>
                  <a:pt x="690" y="407"/>
                </a:lnTo>
                <a:lnTo>
                  <a:pt x="719" y="388"/>
                </a:lnTo>
                <a:lnTo>
                  <a:pt x="747" y="370"/>
                </a:lnTo>
                <a:lnTo>
                  <a:pt x="759" y="362"/>
                </a:lnTo>
                <a:lnTo>
                  <a:pt x="771" y="358"/>
                </a:lnTo>
                <a:lnTo>
                  <a:pt x="776" y="357"/>
                </a:lnTo>
                <a:lnTo>
                  <a:pt x="780" y="353"/>
                </a:lnTo>
                <a:lnTo>
                  <a:pt x="783" y="351"/>
                </a:lnTo>
                <a:lnTo>
                  <a:pt x="785" y="350"/>
                </a:lnTo>
                <a:lnTo>
                  <a:pt x="788" y="354"/>
                </a:lnTo>
                <a:lnTo>
                  <a:pt x="789" y="358"/>
                </a:lnTo>
                <a:lnTo>
                  <a:pt x="794" y="357"/>
                </a:lnTo>
                <a:lnTo>
                  <a:pt x="798" y="353"/>
                </a:lnTo>
                <a:lnTo>
                  <a:pt x="808" y="349"/>
                </a:lnTo>
                <a:lnTo>
                  <a:pt x="817" y="344"/>
                </a:lnTo>
                <a:lnTo>
                  <a:pt x="826" y="338"/>
                </a:lnTo>
                <a:lnTo>
                  <a:pt x="835" y="334"/>
                </a:lnTo>
                <a:lnTo>
                  <a:pt x="850" y="325"/>
                </a:lnTo>
                <a:lnTo>
                  <a:pt x="864" y="317"/>
                </a:lnTo>
                <a:lnTo>
                  <a:pt x="871" y="313"/>
                </a:lnTo>
                <a:lnTo>
                  <a:pt x="878" y="309"/>
                </a:lnTo>
                <a:lnTo>
                  <a:pt x="884" y="304"/>
                </a:lnTo>
                <a:lnTo>
                  <a:pt x="890" y="300"/>
                </a:lnTo>
                <a:lnTo>
                  <a:pt x="893" y="295"/>
                </a:lnTo>
                <a:lnTo>
                  <a:pt x="897" y="292"/>
                </a:lnTo>
                <a:lnTo>
                  <a:pt x="902" y="289"/>
                </a:lnTo>
                <a:lnTo>
                  <a:pt x="908" y="287"/>
                </a:lnTo>
                <a:lnTo>
                  <a:pt x="912" y="286"/>
                </a:lnTo>
                <a:lnTo>
                  <a:pt x="916" y="281"/>
                </a:lnTo>
                <a:lnTo>
                  <a:pt x="921" y="277"/>
                </a:lnTo>
                <a:lnTo>
                  <a:pt x="928" y="275"/>
                </a:lnTo>
                <a:lnTo>
                  <a:pt x="941" y="271"/>
                </a:lnTo>
                <a:lnTo>
                  <a:pt x="953" y="268"/>
                </a:lnTo>
                <a:lnTo>
                  <a:pt x="961" y="264"/>
                </a:lnTo>
                <a:lnTo>
                  <a:pt x="969" y="262"/>
                </a:lnTo>
                <a:lnTo>
                  <a:pt x="977" y="261"/>
                </a:lnTo>
                <a:lnTo>
                  <a:pt x="985" y="260"/>
                </a:lnTo>
                <a:lnTo>
                  <a:pt x="994" y="258"/>
                </a:lnTo>
                <a:lnTo>
                  <a:pt x="1002" y="255"/>
                </a:lnTo>
                <a:lnTo>
                  <a:pt x="1010" y="252"/>
                </a:lnTo>
                <a:lnTo>
                  <a:pt x="1018" y="247"/>
                </a:lnTo>
                <a:lnTo>
                  <a:pt x="1028" y="243"/>
                </a:lnTo>
                <a:lnTo>
                  <a:pt x="1037" y="239"/>
                </a:lnTo>
                <a:lnTo>
                  <a:pt x="1048" y="235"/>
                </a:lnTo>
                <a:lnTo>
                  <a:pt x="1057" y="231"/>
                </a:lnTo>
                <a:lnTo>
                  <a:pt x="1050" y="226"/>
                </a:lnTo>
                <a:lnTo>
                  <a:pt x="1042" y="220"/>
                </a:lnTo>
                <a:lnTo>
                  <a:pt x="1040" y="219"/>
                </a:lnTo>
                <a:lnTo>
                  <a:pt x="1039" y="219"/>
                </a:lnTo>
                <a:lnTo>
                  <a:pt x="1036" y="217"/>
                </a:lnTo>
                <a:lnTo>
                  <a:pt x="1036" y="214"/>
                </a:lnTo>
                <a:lnTo>
                  <a:pt x="1037" y="212"/>
                </a:lnTo>
                <a:lnTo>
                  <a:pt x="1040" y="209"/>
                </a:lnTo>
                <a:lnTo>
                  <a:pt x="1040" y="208"/>
                </a:lnTo>
                <a:lnTo>
                  <a:pt x="1040" y="206"/>
                </a:lnTo>
                <a:lnTo>
                  <a:pt x="1039" y="205"/>
                </a:lnTo>
                <a:lnTo>
                  <a:pt x="1036" y="204"/>
                </a:lnTo>
                <a:lnTo>
                  <a:pt x="1027" y="204"/>
                </a:lnTo>
                <a:lnTo>
                  <a:pt x="1018" y="206"/>
                </a:lnTo>
                <a:lnTo>
                  <a:pt x="1004" y="214"/>
                </a:lnTo>
                <a:lnTo>
                  <a:pt x="991" y="221"/>
                </a:lnTo>
                <a:lnTo>
                  <a:pt x="983" y="221"/>
                </a:lnTo>
                <a:lnTo>
                  <a:pt x="974" y="222"/>
                </a:lnTo>
                <a:lnTo>
                  <a:pt x="963" y="227"/>
                </a:lnTo>
                <a:lnTo>
                  <a:pt x="954" y="231"/>
                </a:lnTo>
                <a:lnTo>
                  <a:pt x="934" y="242"/>
                </a:lnTo>
                <a:lnTo>
                  <a:pt x="915" y="252"/>
                </a:lnTo>
                <a:lnTo>
                  <a:pt x="894" y="262"/>
                </a:lnTo>
                <a:lnTo>
                  <a:pt x="874" y="271"/>
                </a:lnTo>
                <a:lnTo>
                  <a:pt x="866" y="275"/>
                </a:lnTo>
                <a:lnTo>
                  <a:pt x="858" y="278"/>
                </a:lnTo>
                <a:lnTo>
                  <a:pt x="851" y="283"/>
                </a:lnTo>
                <a:lnTo>
                  <a:pt x="843" y="286"/>
                </a:lnTo>
                <a:lnTo>
                  <a:pt x="839" y="287"/>
                </a:lnTo>
                <a:lnTo>
                  <a:pt x="835" y="286"/>
                </a:lnTo>
                <a:lnTo>
                  <a:pt x="831" y="285"/>
                </a:lnTo>
                <a:lnTo>
                  <a:pt x="828" y="284"/>
                </a:lnTo>
                <a:lnTo>
                  <a:pt x="819" y="280"/>
                </a:lnTo>
                <a:lnTo>
                  <a:pt x="809" y="278"/>
                </a:lnTo>
                <a:lnTo>
                  <a:pt x="809" y="276"/>
                </a:lnTo>
                <a:lnTo>
                  <a:pt x="810" y="274"/>
                </a:lnTo>
                <a:lnTo>
                  <a:pt x="812" y="272"/>
                </a:lnTo>
                <a:lnTo>
                  <a:pt x="813" y="271"/>
                </a:lnTo>
                <a:lnTo>
                  <a:pt x="818" y="269"/>
                </a:lnTo>
                <a:lnTo>
                  <a:pt x="822" y="267"/>
                </a:lnTo>
                <a:lnTo>
                  <a:pt x="828" y="262"/>
                </a:lnTo>
                <a:lnTo>
                  <a:pt x="834" y="258"/>
                </a:lnTo>
                <a:lnTo>
                  <a:pt x="841" y="253"/>
                </a:lnTo>
                <a:lnTo>
                  <a:pt x="847" y="250"/>
                </a:lnTo>
                <a:lnTo>
                  <a:pt x="862" y="243"/>
                </a:lnTo>
                <a:lnTo>
                  <a:pt x="875" y="235"/>
                </a:lnTo>
                <a:lnTo>
                  <a:pt x="883" y="230"/>
                </a:lnTo>
                <a:lnTo>
                  <a:pt x="891" y="227"/>
                </a:lnTo>
                <a:lnTo>
                  <a:pt x="899" y="223"/>
                </a:lnTo>
                <a:lnTo>
                  <a:pt x="908" y="220"/>
                </a:lnTo>
                <a:lnTo>
                  <a:pt x="926" y="214"/>
                </a:lnTo>
                <a:lnTo>
                  <a:pt x="944" y="208"/>
                </a:lnTo>
                <a:lnTo>
                  <a:pt x="962" y="202"/>
                </a:lnTo>
                <a:lnTo>
                  <a:pt x="981" y="195"/>
                </a:lnTo>
                <a:lnTo>
                  <a:pt x="995" y="192"/>
                </a:lnTo>
                <a:lnTo>
                  <a:pt x="1010" y="187"/>
                </a:lnTo>
                <a:lnTo>
                  <a:pt x="1018" y="185"/>
                </a:lnTo>
                <a:lnTo>
                  <a:pt x="1025" y="181"/>
                </a:lnTo>
                <a:lnTo>
                  <a:pt x="1031" y="177"/>
                </a:lnTo>
                <a:lnTo>
                  <a:pt x="1036" y="172"/>
                </a:lnTo>
                <a:lnTo>
                  <a:pt x="1040" y="169"/>
                </a:lnTo>
                <a:lnTo>
                  <a:pt x="1043" y="167"/>
                </a:lnTo>
                <a:lnTo>
                  <a:pt x="1047" y="167"/>
                </a:lnTo>
                <a:lnTo>
                  <a:pt x="1052" y="168"/>
                </a:lnTo>
                <a:lnTo>
                  <a:pt x="1055" y="169"/>
                </a:lnTo>
                <a:lnTo>
                  <a:pt x="1057" y="170"/>
                </a:lnTo>
                <a:lnTo>
                  <a:pt x="1060" y="169"/>
                </a:lnTo>
                <a:lnTo>
                  <a:pt x="1064" y="166"/>
                </a:lnTo>
                <a:lnTo>
                  <a:pt x="1081" y="163"/>
                </a:lnTo>
                <a:lnTo>
                  <a:pt x="1098" y="162"/>
                </a:lnTo>
                <a:lnTo>
                  <a:pt x="1093" y="160"/>
                </a:lnTo>
                <a:lnTo>
                  <a:pt x="1089" y="159"/>
                </a:lnTo>
                <a:lnTo>
                  <a:pt x="1085" y="159"/>
                </a:lnTo>
                <a:lnTo>
                  <a:pt x="1081" y="159"/>
                </a:lnTo>
                <a:lnTo>
                  <a:pt x="1072" y="159"/>
                </a:lnTo>
                <a:lnTo>
                  <a:pt x="1063" y="160"/>
                </a:lnTo>
                <a:lnTo>
                  <a:pt x="1055" y="162"/>
                </a:lnTo>
                <a:lnTo>
                  <a:pt x="1045" y="162"/>
                </a:lnTo>
                <a:lnTo>
                  <a:pt x="1040" y="162"/>
                </a:lnTo>
                <a:lnTo>
                  <a:pt x="1035" y="162"/>
                </a:lnTo>
                <a:lnTo>
                  <a:pt x="1033" y="160"/>
                </a:lnTo>
                <a:lnTo>
                  <a:pt x="1032" y="155"/>
                </a:lnTo>
                <a:lnTo>
                  <a:pt x="1032" y="152"/>
                </a:lnTo>
                <a:lnTo>
                  <a:pt x="1032" y="148"/>
                </a:lnTo>
                <a:lnTo>
                  <a:pt x="1039" y="143"/>
                </a:lnTo>
                <a:lnTo>
                  <a:pt x="1047" y="137"/>
                </a:lnTo>
                <a:lnTo>
                  <a:pt x="1048" y="135"/>
                </a:lnTo>
                <a:lnTo>
                  <a:pt x="1048" y="133"/>
                </a:lnTo>
                <a:lnTo>
                  <a:pt x="1047" y="130"/>
                </a:lnTo>
                <a:lnTo>
                  <a:pt x="1044" y="130"/>
                </a:lnTo>
                <a:lnTo>
                  <a:pt x="1039" y="129"/>
                </a:lnTo>
                <a:lnTo>
                  <a:pt x="1033" y="128"/>
                </a:lnTo>
                <a:lnTo>
                  <a:pt x="1031" y="127"/>
                </a:lnTo>
                <a:lnTo>
                  <a:pt x="1030" y="126"/>
                </a:lnTo>
                <a:lnTo>
                  <a:pt x="1030" y="123"/>
                </a:lnTo>
                <a:lnTo>
                  <a:pt x="1031" y="122"/>
                </a:lnTo>
                <a:lnTo>
                  <a:pt x="1035" y="120"/>
                </a:lnTo>
                <a:lnTo>
                  <a:pt x="1040" y="118"/>
                </a:lnTo>
                <a:lnTo>
                  <a:pt x="1041" y="114"/>
                </a:lnTo>
                <a:lnTo>
                  <a:pt x="1041" y="112"/>
                </a:lnTo>
                <a:lnTo>
                  <a:pt x="1040" y="110"/>
                </a:lnTo>
                <a:lnTo>
                  <a:pt x="1039" y="108"/>
                </a:lnTo>
                <a:lnTo>
                  <a:pt x="1034" y="105"/>
                </a:lnTo>
                <a:lnTo>
                  <a:pt x="1028" y="103"/>
                </a:lnTo>
                <a:lnTo>
                  <a:pt x="1020" y="102"/>
                </a:lnTo>
                <a:lnTo>
                  <a:pt x="1011" y="102"/>
                </a:lnTo>
                <a:lnTo>
                  <a:pt x="1003" y="102"/>
                </a:lnTo>
                <a:lnTo>
                  <a:pt x="994" y="103"/>
                </a:lnTo>
                <a:lnTo>
                  <a:pt x="971" y="105"/>
                </a:lnTo>
                <a:lnTo>
                  <a:pt x="950" y="110"/>
                </a:lnTo>
                <a:lnTo>
                  <a:pt x="928" y="114"/>
                </a:lnTo>
                <a:lnTo>
                  <a:pt x="905" y="119"/>
                </a:lnTo>
                <a:lnTo>
                  <a:pt x="911" y="112"/>
                </a:lnTo>
                <a:lnTo>
                  <a:pt x="915" y="104"/>
                </a:lnTo>
                <a:lnTo>
                  <a:pt x="917" y="95"/>
                </a:lnTo>
                <a:lnTo>
                  <a:pt x="917" y="87"/>
                </a:lnTo>
                <a:lnTo>
                  <a:pt x="916" y="84"/>
                </a:lnTo>
                <a:lnTo>
                  <a:pt x="915" y="81"/>
                </a:lnTo>
                <a:lnTo>
                  <a:pt x="911" y="81"/>
                </a:lnTo>
                <a:lnTo>
                  <a:pt x="909" y="83"/>
                </a:lnTo>
                <a:lnTo>
                  <a:pt x="907" y="84"/>
                </a:lnTo>
                <a:lnTo>
                  <a:pt x="905" y="83"/>
                </a:lnTo>
                <a:lnTo>
                  <a:pt x="905" y="83"/>
                </a:lnTo>
                <a:lnTo>
                  <a:pt x="905" y="81"/>
                </a:lnTo>
                <a:lnTo>
                  <a:pt x="908" y="78"/>
                </a:lnTo>
                <a:lnTo>
                  <a:pt x="909" y="76"/>
                </a:lnTo>
                <a:lnTo>
                  <a:pt x="911" y="72"/>
                </a:lnTo>
                <a:lnTo>
                  <a:pt x="912" y="70"/>
                </a:lnTo>
                <a:lnTo>
                  <a:pt x="912" y="68"/>
                </a:lnTo>
                <a:lnTo>
                  <a:pt x="911" y="64"/>
                </a:lnTo>
                <a:lnTo>
                  <a:pt x="907" y="62"/>
                </a:lnTo>
                <a:lnTo>
                  <a:pt x="902" y="62"/>
                </a:lnTo>
                <a:lnTo>
                  <a:pt x="897" y="62"/>
                </a:lnTo>
                <a:lnTo>
                  <a:pt x="894" y="62"/>
                </a:lnTo>
                <a:lnTo>
                  <a:pt x="880" y="63"/>
                </a:lnTo>
                <a:lnTo>
                  <a:pt x="868" y="65"/>
                </a:lnTo>
                <a:lnTo>
                  <a:pt x="861" y="67"/>
                </a:lnTo>
                <a:lnTo>
                  <a:pt x="855" y="68"/>
                </a:lnTo>
                <a:lnTo>
                  <a:pt x="852" y="69"/>
                </a:lnTo>
                <a:lnTo>
                  <a:pt x="850" y="69"/>
                </a:lnTo>
                <a:lnTo>
                  <a:pt x="847" y="69"/>
                </a:lnTo>
                <a:lnTo>
                  <a:pt x="846" y="69"/>
                </a:lnTo>
                <a:lnTo>
                  <a:pt x="846" y="68"/>
                </a:lnTo>
                <a:lnTo>
                  <a:pt x="845" y="65"/>
                </a:lnTo>
                <a:lnTo>
                  <a:pt x="852" y="63"/>
                </a:lnTo>
                <a:lnTo>
                  <a:pt x="857" y="60"/>
                </a:lnTo>
                <a:lnTo>
                  <a:pt x="860" y="55"/>
                </a:lnTo>
                <a:lnTo>
                  <a:pt x="863" y="50"/>
                </a:lnTo>
                <a:lnTo>
                  <a:pt x="866" y="44"/>
                </a:lnTo>
                <a:lnTo>
                  <a:pt x="869" y="39"/>
                </a:lnTo>
                <a:lnTo>
                  <a:pt x="871" y="37"/>
                </a:lnTo>
                <a:lnTo>
                  <a:pt x="874" y="35"/>
                </a:lnTo>
                <a:lnTo>
                  <a:pt x="874" y="31"/>
                </a:lnTo>
                <a:lnTo>
                  <a:pt x="874" y="28"/>
                </a:lnTo>
                <a:lnTo>
                  <a:pt x="872" y="22"/>
                </a:lnTo>
                <a:lnTo>
                  <a:pt x="870" y="17"/>
                </a:lnTo>
                <a:lnTo>
                  <a:pt x="867" y="11"/>
                </a:lnTo>
                <a:lnTo>
                  <a:pt x="862" y="7"/>
                </a:lnTo>
                <a:lnTo>
                  <a:pt x="858" y="6"/>
                </a:lnTo>
                <a:lnTo>
                  <a:pt x="854" y="6"/>
                </a:lnTo>
                <a:lnTo>
                  <a:pt x="851" y="6"/>
                </a:lnTo>
                <a:lnTo>
                  <a:pt x="846" y="6"/>
                </a:lnTo>
                <a:lnTo>
                  <a:pt x="838" y="7"/>
                </a:lnTo>
                <a:lnTo>
                  <a:pt x="830" y="10"/>
                </a:lnTo>
                <a:lnTo>
                  <a:pt x="820" y="12"/>
                </a:lnTo>
                <a:lnTo>
                  <a:pt x="810" y="14"/>
                </a:lnTo>
                <a:lnTo>
                  <a:pt x="800" y="17"/>
                </a:lnTo>
                <a:lnTo>
                  <a:pt x="789" y="19"/>
                </a:lnTo>
                <a:lnTo>
                  <a:pt x="783" y="21"/>
                </a:lnTo>
                <a:lnTo>
                  <a:pt x="776" y="23"/>
                </a:lnTo>
                <a:lnTo>
                  <a:pt x="769" y="23"/>
                </a:lnTo>
                <a:lnTo>
                  <a:pt x="762" y="22"/>
                </a:lnTo>
                <a:lnTo>
                  <a:pt x="751" y="12"/>
                </a:lnTo>
                <a:lnTo>
                  <a:pt x="739" y="3"/>
                </a:lnTo>
                <a:lnTo>
                  <a:pt x="730" y="2"/>
                </a:lnTo>
                <a:lnTo>
                  <a:pt x="720" y="3"/>
                </a:lnTo>
                <a:lnTo>
                  <a:pt x="710" y="4"/>
                </a:lnTo>
                <a:lnTo>
                  <a:pt x="701" y="5"/>
                </a:lnTo>
                <a:lnTo>
                  <a:pt x="676" y="9"/>
                </a:lnTo>
                <a:lnTo>
                  <a:pt x="651" y="14"/>
                </a:lnTo>
                <a:lnTo>
                  <a:pt x="625" y="19"/>
                </a:lnTo>
                <a:lnTo>
                  <a:pt x="602" y="25"/>
                </a:lnTo>
                <a:lnTo>
                  <a:pt x="602" y="18"/>
                </a:lnTo>
                <a:lnTo>
                  <a:pt x="600" y="10"/>
                </a:lnTo>
                <a:lnTo>
                  <a:pt x="599" y="6"/>
                </a:lnTo>
                <a:lnTo>
                  <a:pt x="597" y="4"/>
                </a:lnTo>
                <a:lnTo>
                  <a:pt x="595" y="1"/>
                </a:lnTo>
                <a:lnTo>
                  <a:pt x="591" y="0"/>
                </a:lnTo>
                <a:lnTo>
                  <a:pt x="587" y="0"/>
                </a:lnTo>
                <a:lnTo>
                  <a:pt x="582" y="0"/>
                </a:lnTo>
                <a:lnTo>
                  <a:pt x="578" y="1"/>
                </a:lnTo>
                <a:lnTo>
                  <a:pt x="573" y="2"/>
                </a:lnTo>
                <a:lnTo>
                  <a:pt x="570" y="4"/>
                </a:lnTo>
                <a:lnTo>
                  <a:pt x="565" y="5"/>
                </a:lnTo>
                <a:lnTo>
                  <a:pt x="561" y="5"/>
                </a:lnTo>
                <a:lnTo>
                  <a:pt x="556" y="5"/>
                </a:lnTo>
                <a:lnTo>
                  <a:pt x="546" y="3"/>
                </a:lnTo>
                <a:lnTo>
                  <a:pt x="534" y="3"/>
                </a:lnTo>
                <a:lnTo>
                  <a:pt x="524" y="4"/>
                </a:lnTo>
                <a:lnTo>
                  <a:pt x="513" y="7"/>
                </a:lnTo>
                <a:lnTo>
                  <a:pt x="501" y="11"/>
                </a:lnTo>
                <a:lnTo>
                  <a:pt x="489" y="14"/>
                </a:lnTo>
                <a:lnTo>
                  <a:pt x="478" y="18"/>
                </a:lnTo>
                <a:lnTo>
                  <a:pt x="465" y="21"/>
                </a:lnTo>
                <a:lnTo>
                  <a:pt x="455" y="25"/>
                </a:lnTo>
                <a:lnTo>
                  <a:pt x="443" y="27"/>
                </a:lnTo>
                <a:lnTo>
                  <a:pt x="435" y="30"/>
                </a:lnTo>
                <a:lnTo>
                  <a:pt x="426" y="31"/>
                </a:lnTo>
                <a:lnTo>
                  <a:pt x="424" y="30"/>
                </a:lnTo>
                <a:lnTo>
                  <a:pt x="422" y="29"/>
                </a:lnTo>
                <a:lnTo>
                  <a:pt x="421" y="28"/>
                </a:lnTo>
                <a:lnTo>
                  <a:pt x="419" y="25"/>
                </a:lnTo>
                <a:lnTo>
                  <a:pt x="419" y="20"/>
                </a:lnTo>
                <a:lnTo>
                  <a:pt x="419" y="17"/>
                </a:lnTo>
                <a:lnTo>
                  <a:pt x="417" y="13"/>
                </a:lnTo>
                <a:lnTo>
                  <a:pt x="414" y="10"/>
                </a:lnTo>
                <a:lnTo>
                  <a:pt x="405" y="4"/>
                </a:lnTo>
                <a:lnTo>
                  <a:pt x="394" y="1"/>
                </a:lnTo>
                <a:lnTo>
                  <a:pt x="383" y="0"/>
                </a:lnTo>
                <a:lnTo>
                  <a:pt x="373" y="0"/>
                </a:lnTo>
                <a:lnTo>
                  <a:pt x="361" y="2"/>
                </a:lnTo>
                <a:lnTo>
                  <a:pt x="350" y="4"/>
                </a:lnTo>
                <a:lnTo>
                  <a:pt x="339" y="7"/>
                </a:lnTo>
                <a:lnTo>
                  <a:pt x="327" y="11"/>
                </a:lnTo>
                <a:lnTo>
                  <a:pt x="305" y="18"/>
                </a:lnTo>
                <a:lnTo>
                  <a:pt x="283" y="25"/>
                </a:lnTo>
                <a:lnTo>
                  <a:pt x="262" y="34"/>
                </a:lnTo>
                <a:lnTo>
                  <a:pt x="241" y="43"/>
                </a:lnTo>
                <a:lnTo>
                  <a:pt x="232" y="47"/>
                </a:lnTo>
                <a:lnTo>
                  <a:pt x="221" y="53"/>
                </a:lnTo>
                <a:lnTo>
                  <a:pt x="212" y="57"/>
                </a:lnTo>
                <a:lnTo>
                  <a:pt x="202" y="62"/>
                </a:lnTo>
                <a:lnTo>
                  <a:pt x="193" y="68"/>
                </a:lnTo>
                <a:lnTo>
                  <a:pt x="184" y="71"/>
                </a:lnTo>
                <a:lnTo>
                  <a:pt x="175" y="77"/>
                </a:lnTo>
                <a:lnTo>
                  <a:pt x="167" y="81"/>
                </a:lnTo>
                <a:lnTo>
                  <a:pt x="151" y="94"/>
                </a:lnTo>
                <a:lnTo>
                  <a:pt x="135" y="106"/>
                </a:lnTo>
                <a:lnTo>
                  <a:pt x="127" y="109"/>
                </a:lnTo>
                <a:lnTo>
                  <a:pt x="118" y="111"/>
                </a:lnTo>
                <a:lnTo>
                  <a:pt x="108" y="115"/>
                </a:lnTo>
                <a:lnTo>
                  <a:pt x="99" y="121"/>
                </a:lnTo>
                <a:lnTo>
                  <a:pt x="87" y="133"/>
                </a:lnTo>
                <a:lnTo>
                  <a:pt x="76" y="144"/>
                </a:lnTo>
                <a:lnTo>
                  <a:pt x="69" y="151"/>
                </a:lnTo>
                <a:lnTo>
                  <a:pt x="61" y="158"/>
                </a:lnTo>
                <a:lnTo>
                  <a:pt x="54" y="164"/>
                </a:lnTo>
                <a:lnTo>
                  <a:pt x="48" y="173"/>
                </a:lnTo>
                <a:lnTo>
                  <a:pt x="44" y="181"/>
                </a:lnTo>
                <a:lnTo>
                  <a:pt x="42" y="191"/>
                </a:lnTo>
                <a:lnTo>
                  <a:pt x="42" y="196"/>
                </a:lnTo>
                <a:lnTo>
                  <a:pt x="43" y="201"/>
                </a:lnTo>
                <a:lnTo>
                  <a:pt x="44" y="204"/>
                </a:lnTo>
                <a:lnTo>
                  <a:pt x="47" y="209"/>
                </a:lnTo>
                <a:lnTo>
                  <a:pt x="51" y="211"/>
                </a:lnTo>
                <a:lnTo>
                  <a:pt x="54" y="212"/>
                </a:lnTo>
                <a:lnTo>
                  <a:pt x="59" y="211"/>
                </a:lnTo>
                <a:lnTo>
                  <a:pt x="62" y="210"/>
                </a:lnTo>
                <a:lnTo>
                  <a:pt x="70" y="204"/>
                </a:lnTo>
                <a:lnTo>
                  <a:pt x="76" y="200"/>
                </a:lnTo>
                <a:lnTo>
                  <a:pt x="93" y="185"/>
                </a:lnTo>
                <a:lnTo>
                  <a:pt x="110" y="170"/>
                </a:lnTo>
                <a:lnTo>
                  <a:pt x="118" y="162"/>
                </a:lnTo>
                <a:lnTo>
                  <a:pt x="127" y="154"/>
                </a:lnTo>
                <a:lnTo>
                  <a:pt x="135" y="147"/>
                </a:lnTo>
                <a:lnTo>
                  <a:pt x="144" y="140"/>
                </a:lnTo>
                <a:lnTo>
                  <a:pt x="162" y="128"/>
                </a:lnTo>
                <a:lnTo>
                  <a:pt x="180" y="115"/>
                </a:lnTo>
                <a:lnTo>
                  <a:pt x="199" y="104"/>
                </a:lnTo>
                <a:lnTo>
                  <a:pt x="218" y="93"/>
                </a:lnTo>
                <a:lnTo>
                  <a:pt x="228" y="88"/>
                </a:lnTo>
                <a:lnTo>
                  <a:pt x="237" y="84"/>
                </a:lnTo>
                <a:lnTo>
                  <a:pt x="248" y="78"/>
                </a:lnTo>
                <a:lnTo>
                  <a:pt x="258" y="73"/>
                </a:lnTo>
                <a:lnTo>
                  <a:pt x="267" y="69"/>
                </a:lnTo>
                <a:lnTo>
                  <a:pt x="278" y="65"/>
                </a:lnTo>
                <a:lnTo>
                  <a:pt x="283" y="64"/>
                </a:lnTo>
                <a:lnTo>
                  <a:pt x="286" y="62"/>
                </a:lnTo>
                <a:lnTo>
                  <a:pt x="287" y="62"/>
                </a:lnTo>
                <a:lnTo>
                  <a:pt x="289" y="61"/>
                </a:lnTo>
                <a:lnTo>
                  <a:pt x="290" y="60"/>
                </a:lnTo>
                <a:lnTo>
                  <a:pt x="291" y="61"/>
                </a:lnTo>
                <a:lnTo>
                  <a:pt x="292" y="62"/>
                </a:lnTo>
                <a:lnTo>
                  <a:pt x="292" y="63"/>
                </a:lnTo>
                <a:lnTo>
                  <a:pt x="291" y="63"/>
                </a:lnTo>
                <a:lnTo>
                  <a:pt x="290" y="64"/>
                </a:lnTo>
                <a:lnTo>
                  <a:pt x="289" y="64"/>
                </a:lnTo>
                <a:lnTo>
                  <a:pt x="287" y="65"/>
                </a:lnTo>
                <a:lnTo>
                  <a:pt x="286" y="67"/>
                </a:lnTo>
                <a:lnTo>
                  <a:pt x="285" y="68"/>
                </a:lnTo>
                <a:lnTo>
                  <a:pt x="277" y="76"/>
                </a:lnTo>
                <a:lnTo>
                  <a:pt x="268" y="81"/>
                </a:lnTo>
                <a:lnTo>
                  <a:pt x="258" y="88"/>
                </a:lnTo>
                <a:lnTo>
                  <a:pt x="248" y="95"/>
                </a:lnTo>
                <a:lnTo>
                  <a:pt x="237" y="102"/>
                </a:lnTo>
                <a:lnTo>
                  <a:pt x="228" y="110"/>
                </a:lnTo>
                <a:lnTo>
                  <a:pt x="209" y="123"/>
                </a:lnTo>
                <a:lnTo>
                  <a:pt x="190" y="138"/>
                </a:lnTo>
                <a:lnTo>
                  <a:pt x="171" y="154"/>
                </a:lnTo>
                <a:lnTo>
                  <a:pt x="153" y="169"/>
                </a:lnTo>
                <a:lnTo>
                  <a:pt x="135" y="184"/>
                </a:lnTo>
                <a:lnTo>
                  <a:pt x="118" y="198"/>
                </a:lnTo>
                <a:lnTo>
                  <a:pt x="101" y="214"/>
                </a:lnTo>
                <a:lnTo>
                  <a:pt x="85" y="230"/>
                </a:lnTo>
                <a:lnTo>
                  <a:pt x="70" y="246"/>
                </a:lnTo>
                <a:lnTo>
                  <a:pt x="56" y="263"/>
                </a:lnTo>
                <a:lnTo>
                  <a:pt x="43" y="281"/>
                </a:lnTo>
                <a:lnTo>
                  <a:pt x="30" y="300"/>
                </a:lnTo>
                <a:lnTo>
                  <a:pt x="23" y="309"/>
                </a:lnTo>
                <a:lnTo>
                  <a:pt x="18" y="318"/>
                </a:lnTo>
                <a:lnTo>
                  <a:pt x="11" y="327"/>
                </a:lnTo>
                <a:lnTo>
                  <a:pt x="5" y="336"/>
                </a:lnTo>
                <a:lnTo>
                  <a:pt x="2" y="344"/>
                </a:lnTo>
                <a:lnTo>
                  <a:pt x="0" y="352"/>
                </a:lnTo>
                <a:lnTo>
                  <a:pt x="0" y="355"/>
                </a:lnTo>
                <a:lnTo>
                  <a:pt x="0" y="360"/>
                </a:lnTo>
                <a:lnTo>
                  <a:pt x="1" y="363"/>
                </a:lnTo>
                <a:lnTo>
                  <a:pt x="3" y="368"/>
                </a:lnTo>
                <a:lnTo>
                  <a:pt x="7" y="376"/>
                </a:lnTo>
                <a:lnTo>
                  <a:pt x="14" y="383"/>
                </a:lnTo>
                <a:lnTo>
                  <a:pt x="21" y="388"/>
                </a:lnTo>
                <a:lnTo>
                  <a:pt x="27" y="395"/>
                </a:lnTo>
                <a:lnTo>
                  <a:pt x="27" y="402"/>
                </a:lnTo>
                <a:lnTo>
                  <a:pt x="25" y="409"/>
                </a:lnTo>
                <a:lnTo>
                  <a:pt x="26" y="412"/>
                </a:lnTo>
                <a:lnTo>
                  <a:pt x="27" y="415"/>
                </a:lnTo>
                <a:lnTo>
                  <a:pt x="28" y="417"/>
                </a:lnTo>
                <a:lnTo>
                  <a:pt x="30" y="419"/>
                </a:lnTo>
                <a:lnTo>
                  <a:pt x="37" y="422"/>
                </a:lnTo>
                <a:lnTo>
                  <a:pt x="44" y="426"/>
                </a:lnTo>
                <a:lnTo>
                  <a:pt x="51" y="434"/>
                </a:lnTo>
                <a:lnTo>
                  <a:pt x="60" y="440"/>
                </a:lnTo>
                <a:lnTo>
                  <a:pt x="68" y="443"/>
                </a:lnTo>
                <a:lnTo>
                  <a:pt x="76" y="444"/>
                </a:lnTo>
                <a:lnTo>
                  <a:pt x="85" y="443"/>
                </a:lnTo>
                <a:lnTo>
                  <a:pt x="92" y="440"/>
                </a:lnTo>
                <a:lnTo>
                  <a:pt x="101" y="434"/>
                </a:lnTo>
                <a:lnTo>
                  <a:pt x="109" y="426"/>
                </a:lnTo>
                <a:lnTo>
                  <a:pt x="117" y="418"/>
                </a:lnTo>
                <a:lnTo>
                  <a:pt x="125" y="410"/>
                </a:lnTo>
                <a:lnTo>
                  <a:pt x="139" y="394"/>
                </a:lnTo>
                <a:lnTo>
                  <a:pt x="155" y="379"/>
                </a:lnTo>
                <a:lnTo>
                  <a:pt x="165" y="371"/>
                </a:lnTo>
                <a:lnTo>
                  <a:pt x="172" y="363"/>
                </a:lnTo>
                <a:lnTo>
                  <a:pt x="182" y="357"/>
                </a:lnTo>
                <a:lnTo>
                  <a:pt x="190" y="350"/>
                </a:lnTo>
                <a:lnTo>
                  <a:pt x="188" y="354"/>
                </a:lnTo>
                <a:lnTo>
                  <a:pt x="186" y="359"/>
                </a:lnTo>
                <a:lnTo>
                  <a:pt x="184" y="363"/>
                </a:lnTo>
                <a:lnTo>
                  <a:pt x="180" y="368"/>
                </a:lnTo>
                <a:lnTo>
                  <a:pt x="171" y="379"/>
                </a:lnTo>
                <a:lnTo>
                  <a:pt x="163" y="391"/>
                </a:lnTo>
                <a:lnTo>
                  <a:pt x="155" y="402"/>
                </a:lnTo>
                <a:lnTo>
                  <a:pt x="147" y="413"/>
                </a:lnTo>
                <a:lnTo>
                  <a:pt x="141" y="425"/>
                </a:lnTo>
                <a:lnTo>
                  <a:pt x="134" y="437"/>
                </a:lnTo>
                <a:lnTo>
                  <a:pt x="129" y="446"/>
                </a:lnTo>
                <a:lnTo>
                  <a:pt x="125" y="458"/>
                </a:lnTo>
                <a:lnTo>
                  <a:pt x="121" y="468"/>
                </a:lnTo>
                <a:lnTo>
                  <a:pt x="120" y="479"/>
                </a:lnTo>
                <a:lnTo>
                  <a:pt x="120" y="486"/>
                </a:lnTo>
                <a:lnTo>
                  <a:pt x="121" y="492"/>
                </a:lnTo>
                <a:lnTo>
                  <a:pt x="122" y="498"/>
                </a:lnTo>
                <a:lnTo>
                  <a:pt x="125" y="503"/>
                </a:lnTo>
                <a:lnTo>
                  <a:pt x="128" y="509"/>
                </a:lnTo>
                <a:lnTo>
                  <a:pt x="132" y="516"/>
                </a:lnTo>
                <a:lnTo>
                  <a:pt x="130" y="519"/>
                </a:lnTo>
                <a:lnTo>
                  <a:pt x="130" y="524"/>
                </a:lnTo>
                <a:lnTo>
                  <a:pt x="126" y="527"/>
                </a:lnTo>
                <a:lnTo>
                  <a:pt x="121" y="529"/>
                </a:lnTo>
                <a:lnTo>
                  <a:pt x="116" y="532"/>
                </a:lnTo>
                <a:lnTo>
                  <a:pt x="111" y="533"/>
                </a:lnTo>
                <a:lnTo>
                  <a:pt x="108" y="535"/>
                </a:lnTo>
                <a:lnTo>
                  <a:pt x="104" y="538"/>
                </a:lnTo>
                <a:lnTo>
                  <a:pt x="101" y="542"/>
                </a:lnTo>
                <a:lnTo>
                  <a:pt x="99" y="545"/>
                </a:lnTo>
                <a:lnTo>
                  <a:pt x="95" y="553"/>
                </a:lnTo>
                <a:lnTo>
                  <a:pt x="93" y="561"/>
                </a:lnTo>
                <a:lnTo>
                  <a:pt x="93" y="566"/>
                </a:lnTo>
                <a:lnTo>
                  <a:pt x="93" y="569"/>
                </a:lnTo>
                <a:lnTo>
                  <a:pt x="94" y="574"/>
                </a:lnTo>
                <a:lnTo>
                  <a:pt x="96" y="577"/>
                </a:lnTo>
                <a:lnTo>
                  <a:pt x="100" y="581"/>
                </a:lnTo>
                <a:lnTo>
                  <a:pt x="103" y="583"/>
                </a:lnTo>
                <a:lnTo>
                  <a:pt x="108" y="583"/>
                </a:lnTo>
                <a:lnTo>
                  <a:pt x="112" y="584"/>
                </a:lnTo>
                <a:lnTo>
                  <a:pt x="122" y="587"/>
                </a:lnTo>
                <a:lnTo>
                  <a:pt x="132" y="592"/>
                </a:lnTo>
                <a:lnTo>
                  <a:pt x="136" y="593"/>
                </a:lnTo>
                <a:lnTo>
                  <a:pt x="142" y="594"/>
                </a:lnTo>
                <a:lnTo>
                  <a:pt x="146" y="593"/>
                </a:lnTo>
                <a:lnTo>
                  <a:pt x="150" y="592"/>
                </a:lnTo>
                <a:lnTo>
                  <a:pt x="159" y="588"/>
                </a:lnTo>
                <a:lnTo>
                  <a:pt x="167" y="584"/>
                </a:lnTo>
                <a:lnTo>
                  <a:pt x="170" y="582"/>
                </a:lnTo>
                <a:lnTo>
                  <a:pt x="174" y="581"/>
                </a:lnTo>
                <a:lnTo>
                  <a:pt x="176" y="582"/>
                </a:lnTo>
                <a:lnTo>
                  <a:pt x="179" y="585"/>
                </a:lnTo>
                <a:lnTo>
                  <a:pt x="187" y="594"/>
                </a:lnTo>
                <a:lnTo>
                  <a:pt x="195" y="603"/>
                </a:lnTo>
                <a:lnTo>
                  <a:pt x="199" y="607"/>
                </a:lnTo>
                <a:lnTo>
                  <a:pt x="202" y="610"/>
                </a:lnTo>
                <a:lnTo>
                  <a:pt x="206" y="613"/>
                </a:lnTo>
                <a:lnTo>
                  <a:pt x="210" y="615"/>
                </a:lnTo>
                <a:lnTo>
                  <a:pt x="215" y="613"/>
                </a:lnTo>
                <a:lnTo>
                  <a:pt x="221" y="611"/>
                </a:lnTo>
                <a:lnTo>
                  <a:pt x="227" y="608"/>
                </a:lnTo>
                <a:lnTo>
                  <a:pt x="232" y="606"/>
                </a:lnTo>
                <a:lnTo>
                  <a:pt x="242" y="598"/>
                </a:lnTo>
                <a:lnTo>
                  <a:pt x="252" y="588"/>
                </a:lnTo>
                <a:lnTo>
                  <a:pt x="262" y="579"/>
                </a:lnTo>
                <a:lnTo>
                  <a:pt x="273" y="569"/>
                </a:lnTo>
                <a:lnTo>
                  <a:pt x="283" y="560"/>
                </a:lnTo>
                <a:lnTo>
                  <a:pt x="293" y="551"/>
                </a:lnTo>
                <a:lnTo>
                  <a:pt x="305" y="541"/>
                </a:lnTo>
                <a:lnTo>
                  <a:pt x="315" y="532"/>
                </a:lnTo>
                <a:lnTo>
                  <a:pt x="326" y="520"/>
                </a:lnTo>
                <a:lnTo>
                  <a:pt x="338" y="510"/>
                </a:lnTo>
                <a:lnTo>
                  <a:pt x="350" y="500"/>
                </a:lnTo>
                <a:lnTo>
                  <a:pt x="361" y="490"/>
                </a:lnTo>
                <a:lnTo>
                  <a:pt x="373" y="479"/>
                </a:lnTo>
                <a:lnTo>
                  <a:pt x="384" y="470"/>
                </a:lnTo>
                <a:lnTo>
                  <a:pt x="391" y="465"/>
                </a:lnTo>
                <a:lnTo>
                  <a:pt x="397" y="460"/>
                </a:lnTo>
                <a:lnTo>
                  <a:pt x="400" y="457"/>
                </a:lnTo>
                <a:lnTo>
                  <a:pt x="402" y="454"/>
                </a:lnTo>
                <a:lnTo>
                  <a:pt x="405" y="451"/>
                </a:lnTo>
                <a:lnTo>
                  <a:pt x="405" y="447"/>
                </a:lnTo>
                <a:lnTo>
                  <a:pt x="405" y="450"/>
                </a:lnTo>
                <a:lnTo>
                  <a:pt x="406" y="452"/>
                </a:lnTo>
                <a:lnTo>
                  <a:pt x="409" y="451"/>
                </a:lnTo>
                <a:lnTo>
                  <a:pt x="414" y="449"/>
                </a:lnTo>
                <a:lnTo>
                  <a:pt x="417" y="445"/>
                </a:lnTo>
                <a:lnTo>
                  <a:pt x="421" y="442"/>
                </a:lnTo>
                <a:lnTo>
                  <a:pt x="423" y="437"/>
                </a:lnTo>
                <a:lnTo>
                  <a:pt x="426" y="434"/>
                </a:lnTo>
                <a:lnTo>
                  <a:pt x="431" y="430"/>
                </a:lnTo>
                <a:lnTo>
                  <a:pt x="435" y="427"/>
                </a:lnTo>
                <a:lnTo>
                  <a:pt x="437" y="427"/>
                </a:lnTo>
                <a:lnTo>
                  <a:pt x="438" y="428"/>
                </a:lnTo>
                <a:lnTo>
                  <a:pt x="438" y="429"/>
                </a:lnTo>
                <a:lnTo>
                  <a:pt x="438" y="430"/>
                </a:lnTo>
                <a:lnTo>
                  <a:pt x="437" y="433"/>
                </a:lnTo>
                <a:lnTo>
                  <a:pt x="435" y="435"/>
                </a:lnTo>
                <a:lnTo>
                  <a:pt x="432" y="442"/>
                </a:lnTo>
                <a:lnTo>
                  <a:pt x="429" y="447"/>
                </a:lnTo>
                <a:lnTo>
                  <a:pt x="425" y="457"/>
                </a:lnTo>
                <a:lnTo>
                  <a:pt x="421" y="465"/>
                </a:lnTo>
                <a:lnTo>
                  <a:pt x="415" y="472"/>
                </a:lnTo>
                <a:lnTo>
                  <a:pt x="409" y="480"/>
                </a:lnTo>
                <a:lnTo>
                  <a:pt x="407" y="490"/>
                </a:lnTo>
                <a:lnTo>
                  <a:pt x="405" y="499"/>
                </a:lnTo>
                <a:lnTo>
                  <a:pt x="405" y="508"/>
                </a:lnTo>
                <a:lnTo>
                  <a:pt x="406" y="517"/>
                </a:lnTo>
                <a:lnTo>
                  <a:pt x="407" y="525"/>
                </a:lnTo>
                <a:lnTo>
                  <a:pt x="410" y="532"/>
                </a:lnTo>
                <a:lnTo>
                  <a:pt x="415" y="537"/>
                </a:lnTo>
                <a:lnTo>
                  <a:pt x="422" y="542"/>
                </a:lnTo>
                <a:lnTo>
                  <a:pt x="425" y="543"/>
                </a:lnTo>
                <a:lnTo>
                  <a:pt x="429" y="544"/>
                </a:lnTo>
                <a:lnTo>
                  <a:pt x="433" y="544"/>
                </a:lnTo>
                <a:lnTo>
                  <a:pt x="437" y="543"/>
                </a:lnTo>
                <a:lnTo>
                  <a:pt x="445" y="541"/>
                </a:lnTo>
                <a:lnTo>
                  <a:pt x="451" y="536"/>
                </a:lnTo>
                <a:lnTo>
                  <a:pt x="468" y="524"/>
                </a:lnTo>
                <a:lnTo>
                  <a:pt x="484" y="510"/>
                </a:lnTo>
                <a:lnTo>
                  <a:pt x="491" y="505"/>
                </a:lnTo>
                <a:lnTo>
                  <a:pt x="498" y="500"/>
                </a:lnTo>
                <a:lnTo>
                  <a:pt x="501" y="496"/>
                </a:lnTo>
                <a:lnTo>
                  <a:pt x="504" y="493"/>
                </a:lnTo>
                <a:lnTo>
                  <a:pt x="506" y="490"/>
                </a:lnTo>
                <a:lnTo>
                  <a:pt x="507" y="486"/>
                </a:lnTo>
                <a:lnTo>
                  <a:pt x="503" y="486"/>
                </a:lnTo>
                <a:lnTo>
                  <a:pt x="499" y="487"/>
                </a:lnTo>
                <a:lnTo>
                  <a:pt x="496" y="488"/>
                </a:lnTo>
                <a:lnTo>
                  <a:pt x="492" y="492"/>
                </a:lnTo>
                <a:lnTo>
                  <a:pt x="484" y="498"/>
                </a:lnTo>
                <a:lnTo>
                  <a:pt x="478" y="503"/>
                </a:lnTo>
                <a:lnTo>
                  <a:pt x="476" y="503"/>
                </a:lnTo>
                <a:lnTo>
                  <a:pt x="474" y="503"/>
                </a:lnTo>
                <a:lnTo>
                  <a:pt x="472" y="502"/>
                </a:lnTo>
                <a:lnTo>
                  <a:pt x="471" y="500"/>
                </a:lnTo>
                <a:lnTo>
                  <a:pt x="474" y="496"/>
                </a:lnTo>
                <a:lnTo>
                  <a:pt x="478" y="494"/>
                </a:lnTo>
                <a:lnTo>
                  <a:pt x="487" y="486"/>
                </a:lnTo>
                <a:lnTo>
                  <a:pt x="495" y="477"/>
                </a:lnTo>
                <a:lnTo>
                  <a:pt x="504" y="469"/>
                </a:lnTo>
                <a:lnTo>
                  <a:pt x="512" y="461"/>
                </a:lnTo>
                <a:lnTo>
                  <a:pt x="521" y="454"/>
                </a:lnTo>
                <a:lnTo>
                  <a:pt x="531" y="447"/>
                </a:lnTo>
                <a:lnTo>
                  <a:pt x="541" y="442"/>
                </a:lnTo>
                <a:lnTo>
                  <a:pt x="550" y="436"/>
                </a:lnTo>
                <a:lnTo>
                  <a:pt x="555" y="433"/>
                </a:lnTo>
                <a:lnTo>
                  <a:pt x="561" y="429"/>
                </a:lnTo>
                <a:lnTo>
                  <a:pt x="565" y="427"/>
                </a:lnTo>
                <a:lnTo>
                  <a:pt x="571" y="425"/>
                </a:lnTo>
                <a:lnTo>
                  <a:pt x="557" y="437"/>
                </a:lnTo>
                <a:lnTo>
                  <a:pt x="544" y="450"/>
                </a:lnTo>
                <a:lnTo>
                  <a:pt x="538" y="455"/>
                </a:lnTo>
                <a:lnTo>
                  <a:pt x="531" y="461"/>
                </a:lnTo>
                <a:lnTo>
                  <a:pt x="524" y="469"/>
                </a:lnTo>
                <a:lnTo>
                  <a:pt x="516" y="476"/>
                </a:lnTo>
                <a:lnTo>
                  <a:pt x="513" y="477"/>
                </a:lnTo>
                <a:lnTo>
                  <a:pt x="509" y="480"/>
                </a:lnTo>
                <a:lnTo>
                  <a:pt x="508" y="482"/>
                </a:lnTo>
                <a:lnTo>
                  <a:pt x="508" y="482"/>
                </a:lnTo>
                <a:lnTo>
                  <a:pt x="507" y="483"/>
                </a:lnTo>
                <a:lnTo>
                  <a:pt x="507" y="483"/>
                </a:lnTo>
                <a:lnTo>
                  <a:pt x="507" y="485"/>
                </a:lnTo>
                <a:lnTo>
                  <a:pt x="508" y="485"/>
                </a:lnTo>
                <a:lnTo>
                  <a:pt x="509" y="485"/>
                </a:lnTo>
                <a:lnTo>
                  <a:pt x="512" y="485"/>
                </a:lnTo>
                <a:lnTo>
                  <a:pt x="515" y="483"/>
                </a:lnTo>
                <a:lnTo>
                  <a:pt x="518" y="479"/>
                </a:lnTo>
                <a:lnTo>
                  <a:pt x="520" y="478"/>
                </a:lnTo>
                <a:lnTo>
                  <a:pt x="520" y="477"/>
                </a:lnTo>
                <a:lnTo>
                  <a:pt x="522" y="477"/>
                </a:lnTo>
                <a:lnTo>
                  <a:pt x="523" y="477"/>
                </a:lnTo>
                <a:lnTo>
                  <a:pt x="529" y="475"/>
                </a:lnTo>
                <a:lnTo>
                  <a:pt x="532" y="472"/>
                </a:lnTo>
                <a:lnTo>
                  <a:pt x="565" y="450"/>
                </a:lnTo>
                <a:lnTo>
                  <a:pt x="597" y="426"/>
                </a:lnTo>
                <a:lnTo>
                  <a:pt x="629" y="403"/>
                </a:lnTo>
                <a:lnTo>
                  <a:pt x="662" y="380"/>
                </a:lnTo>
                <a:lnTo>
                  <a:pt x="672" y="375"/>
                </a:lnTo>
                <a:lnTo>
                  <a:pt x="681" y="369"/>
                </a:lnTo>
                <a:lnTo>
                  <a:pt x="690" y="362"/>
                </a:lnTo>
                <a:lnTo>
                  <a:pt x="699" y="357"/>
                </a:lnTo>
                <a:lnTo>
                  <a:pt x="710" y="351"/>
                </a:lnTo>
                <a:lnTo>
                  <a:pt x="719" y="345"/>
                </a:lnTo>
                <a:lnTo>
                  <a:pt x="721" y="344"/>
                </a:lnTo>
                <a:lnTo>
                  <a:pt x="724" y="342"/>
                </a:lnTo>
                <a:lnTo>
                  <a:pt x="726" y="342"/>
                </a:lnTo>
                <a:lnTo>
                  <a:pt x="726" y="341"/>
                </a:lnTo>
                <a:lnTo>
                  <a:pt x="727" y="338"/>
                </a:lnTo>
                <a:lnTo>
                  <a:pt x="726" y="337"/>
                </a:lnTo>
                <a:lnTo>
                  <a:pt x="729" y="337"/>
                </a:lnTo>
                <a:lnTo>
                  <a:pt x="732" y="337"/>
                </a:lnTo>
                <a:lnTo>
                  <a:pt x="737" y="335"/>
                </a:lnTo>
                <a:lnTo>
                  <a:pt x="740" y="334"/>
                </a:lnTo>
                <a:lnTo>
                  <a:pt x="747" y="328"/>
                </a:lnTo>
                <a:lnTo>
                  <a:pt x="754" y="325"/>
                </a:lnTo>
                <a:lnTo>
                  <a:pt x="761" y="321"/>
                </a:lnTo>
                <a:lnTo>
                  <a:pt x="768" y="318"/>
                </a:lnTo>
                <a:lnTo>
                  <a:pt x="771" y="317"/>
                </a:lnTo>
                <a:lnTo>
                  <a:pt x="773" y="316"/>
                </a:lnTo>
                <a:lnTo>
                  <a:pt x="777" y="316"/>
                </a:lnTo>
                <a:lnTo>
                  <a:pt x="781" y="316"/>
                </a:lnTo>
                <a:lnTo>
                  <a:pt x="775" y="318"/>
                </a:lnTo>
                <a:lnTo>
                  <a:pt x="769" y="321"/>
                </a:lnTo>
                <a:lnTo>
                  <a:pt x="764" y="325"/>
                </a:lnTo>
                <a:lnTo>
                  <a:pt x="761" y="327"/>
                </a:lnTo>
                <a:lnTo>
                  <a:pt x="746" y="335"/>
                </a:lnTo>
                <a:lnTo>
                  <a:pt x="732" y="343"/>
                </a:lnTo>
                <a:lnTo>
                  <a:pt x="720" y="350"/>
                </a:lnTo>
                <a:lnTo>
                  <a:pt x="707" y="359"/>
                </a:lnTo>
                <a:lnTo>
                  <a:pt x="695" y="367"/>
                </a:lnTo>
                <a:lnTo>
                  <a:pt x="682" y="376"/>
                </a:lnTo>
                <a:lnTo>
                  <a:pt x="657" y="395"/>
                </a:lnTo>
                <a:lnTo>
                  <a:pt x="633" y="415"/>
                </a:lnTo>
                <a:lnTo>
                  <a:pt x="610" y="435"/>
                </a:lnTo>
                <a:lnTo>
                  <a:pt x="586" y="457"/>
                </a:lnTo>
                <a:lnTo>
                  <a:pt x="574" y="468"/>
                </a:lnTo>
                <a:lnTo>
                  <a:pt x="563" y="478"/>
                </a:lnTo>
                <a:lnTo>
                  <a:pt x="551" y="490"/>
                </a:lnTo>
                <a:lnTo>
                  <a:pt x="541" y="501"/>
                </a:lnTo>
                <a:lnTo>
                  <a:pt x="530" y="513"/>
                </a:lnTo>
                <a:lnTo>
                  <a:pt x="518" y="525"/>
                </a:lnTo>
                <a:lnTo>
                  <a:pt x="507" y="537"/>
                </a:lnTo>
                <a:lnTo>
                  <a:pt x="497" y="550"/>
                </a:lnTo>
                <a:lnTo>
                  <a:pt x="495" y="555"/>
                </a:lnTo>
                <a:lnTo>
                  <a:pt x="491" y="561"/>
                </a:lnTo>
                <a:lnTo>
                  <a:pt x="489" y="567"/>
                </a:lnTo>
                <a:lnTo>
                  <a:pt x="488" y="573"/>
                </a:lnTo>
                <a:lnTo>
                  <a:pt x="487" y="579"/>
                </a:lnTo>
                <a:lnTo>
                  <a:pt x="487" y="587"/>
                </a:lnTo>
                <a:lnTo>
                  <a:pt x="487" y="591"/>
                </a:lnTo>
                <a:lnTo>
                  <a:pt x="488" y="595"/>
                </a:lnTo>
                <a:lnTo>
                  <a:pt x="489" y="598"/>
                </a:lnTo>
                <a:lnTo>
                  <a:pt x="491" y="599"/>
                </a:lnTo>
                <a:lnTo>
                  <a:pt x="495" y="599"/>
                </a:lnTo>
                <a:lnTo>
                  <a:pt x="496" y="596"/>
                </a:lnTo>
                <a:lnTo>
                  <a:pt x="497" y="594"/>
                </a:lnTo>
                <a:lnTo>
                  <a:pt x="498" y="591"/>
                </a:lnTo>
                <a:lnTo>
                  <a:pt x="501" y="587"/>
                </a:lnTo>
                <a:lnTo>
                  <a:pt x="505" y="584"/>
                </a:lnTo>
                <a:lnTo>
                  <a:pt x="514" y="582"/>
                </a:lnTo>
                <a:lnTo>
                  <a:pt x="523" y="578"/>
                </a:lnTo>
                <a:lnTo>
                  <a:pt x="526" y="576"/>
                </a:lnTo>
                <a:lnTo>
                  <a:pt x="528" y="575"/>
                </a:lnTo>
                <a:lnTo>
                  <a:pt x="530" y="573"/>
                </a:lnTo>
                <a:lnTo>
                  <a:pt x="530" y="569"/>
                </a:lnTo>
                <a:lnTo>
                  <a:pt x="532" y="563"/>
                </a:lnTo>
                <a:lnTo>
                  <a:pt x="534" y="558"/>
                </a:lnTo>
                <a:lnTo>
                  <a:pt x="539" y="553"/>
                </a:lnTo>
                <a:lnTo>
                  <a:pt x="544" y="549"/>
                </a:lnTo>
                <a:lnTo>
                  <a:pt x="549" y="544"/>
                </a:lnTo>
                <a:lnTo>
                  <a:pt x="555" y="541"/>
                </a:lnTo>
                <a:lnTo>
                  <a:pt x="561" y="538"/>
                </a:lnTo>
                <a:lnTo>
                  <a:pt x="566" y="536"/>
                </a:lnTo>
                <a:lnTo>
                  <a:pt x="567" y="533"/>
                </a:lnTo>
                <a:lnTo>
                  <a:pt x="569" y="528"/>
                </a:lnTo>
                <a:lnTo>
                  <a:pt x="571" y="527"/>
                </a:lnTo>
                <a:lnTo>
                  <a:pt x="573" y="527"/>
                </a:lnTo>
                <a:lnTo>
                  <a:pt x="574" y="528"/>
                </a:lnTo>
                <a:lnTo>
                  <a:pt x="575" y="529"/>
                </a:lnTo>
                <a:lnTo>
                  <a:pt x="577" y="535"/>
                </a:lnTo>
                <a:lnTo>
                  <a:pt x="578" y="541"/>
                </a:lnTo>
                <a:lnTo>
                  <a:pt x="580" y="537"/>
                </a:lnTo>
                <a:lnTo>
                  <a:pt x="583" y="536"/>
                </a:lnTo>
                <a:lnTo>
                  <a:pt x="588" y="535"/>
                </a:lnTo>
                <a:lnTo>
                  <a:pt x="592" y="535"/>
                </a:lnTo>
                <a:lnTo>
                  <a:pt x="596" y="535"/>
                </a:lnTo>
                <a:lnTo>
                  <a:pt x="598" y="534"/>
                </a:lnTo>
                <a:lnTo>
                  <a:pt x="600" y="532"/>
                </a:lnTo>
                <a:lnTo>
                  <a:pt x="604" y="528"/>
                </a:lnTo>
                <a:lnTo>
                  <a:pt x="612" y="521"/>
                </a:lnTo>
                <a:lnTo>
                  <a:pt x="622" y="515"/>
                </a:lnTo>
                <a:lnTo>
                  <a:pt x="631" y="508"/>
                </a:lnTo>
                <a:lnTo>
                  <a:pt x="640" y="500"/>
                </a:lnTo>
                <a:lnTo>
                  <a:pt x="651" y="492"/>
                </a:lnTo>
                <a:lnTo>
                  <a:pt x="661" y="484"/>
                </a:lnTo>
                <a:lnTo>
                  <a:pt x="672" y="477"/>
                </a:lnTo>
                <a:lnTo>
                  <a:pt x="684" y="470"/>
                </a:lnTo>
                <a:lnTo>
                  <a:pt x="691" y="463"/>
                </a:lnTo>
                <a:lnTo>
                  <a:pt x="702" y="457"/>
                </a:lnTo>
                <a:lnTo>
                  <a:pt x="706" y="454"/>
                </a:lnTo>
                <a:lnTo>
                  <a:pt x="712" y="452"/>
                </a:lnTo>
                <a:lnTo>
                  <a:pt x="717" y="452"/>
                </a:lnTo>
                <a:lnTo>
                  <a:pt x="722" y="453"/>
                </a:lnTo>
                <a:lnTo>
                  <a:pt x="718" y="463"/>
                </a:lnTo>
                <a:lnTo>
                  <a:pt x="715" y="474"/>
                </a:lnTo>
                <a:lnTo>
                  <a:pt x="719" y="474"/>
                </a:lnTo>
                <a:lnTo>
                  <a:pt x="723" y="475"/>
                </a:lnTo>
                <a:lnTo>
                  <a:pt x="726" y="476"/>
                </a:lnTo>
                <a:lnTo>
                  <a:pt x="728" y="479"/>
                </a:lnTo>
                <a:lnTo>
                  <a:pt x="728" y="490"/>
                </a:lnTo>
                <a:lnTo>
                  <a:pt x="728" y="500"/>
                </a:lnTo>
                <a:lnTo>
                  <a:pt x="728" y="501"/>
                </a:lnTo>
                <a:lnTo>
                  <a:pt x="729" y="502"/>
                </a:lnTo>
                <a:lnTo>
                  <a:pt x="730" y="502"/>
                </a:lnTo>
                <a:lnTo>
                  <a:pt x="731" y="502"/>
                </a:lnTo>
                <a:lnTo>
                  <a:pt x="735" y="501"/>
                </a:lnTo>
                <a:lnTo>
                  <a:pt x="738" y="500"/>
                </a:lnTo>
                <a:lnTo>
                  <a:pt x="742" y="499"/>
                </a:lnTo>
                <a:lnTo>
                  <a:pt x="744" y="498"/>
                </a:lnTo>
                <a:lnTo>
                  <a:pt x="747" y="498"/>
                </a:lnTo>
                <a:lnTo>
                  <a:pt x="751" y="499"/>
                </a:lnTo>
                <a:lnTo>
                  <a:pt x="752" y="500"/>
                </a:lnTo>
                <a:lnTo>
                  <a:pt x="752" y="501"/>
                </a:lnTo>
                <a:lnTo>
                  <a:pt x="752" y="502"/>
                </a:lnTo>
                <a:lnTo>
                  <a:pt x="751" y="503"/>
                </a:lnTo>
                <a:lnTo>
                  <a:pt x="748" y="508"/>
                </a:lnTo>
                <a:lnTo>
                  <a:pt x="745" y="511"/>
                </a:lnTo>
                <a:lnTo>
                  <a:pt x="752" y="509"/>
                </a:lnTo>
                <a:lnTo>
                  <a:pt x="757" y="505"/>
                </a:lnTo>
                <a:lnTo>
                  <a:pt x="762" y="501"/>
                </a:lnTo>
                <a:lnTo>
                  <a:pt x="768" y="496"/>
                </a:lnTo>
                <a:lnTo>
                  <a:pt x="770" y="492"/>
                </a:lnTo>
                <a:lnTo>
                  <a:pt x="773" y="488"/>
                </a:lnTo>
                <a:lnTo>
                  <a:pt x="776" y="488"/>
                </a:lnTo>
                <a:lnTo>
                  <a:pt x="779" y="490"/>
                </a:lnTo>
                <a:lnTo>
                  <a:pt x="780" y="493"/>
                </a:lnTo>
                <a:lnTo>
                  <a:pt x="781" y="495"/>
                </a:lnTo>
                <a:lnTo>
                  <a:pt x="777" y="500"/>
                </a:lnTo>
                <a:lnTo>
                  <a:pt x="771" y="504"/>
                </a:lnTo>
                <a:lnTo>
                  <a:pt x="769" y="510"/>
                </a:lnTo>
                <a:lnTo>
                  <a:pt x="765" y="516"/>
                </a:lnTo>
                <a:lnTo>
                  <a:pt x="763" y="518"/>
                </a:lnTo>
                <a:lnTo>
                  <a:pt x="761" y="519"/>
                </a:lnTo>
                <a:lnTo>
                  <a:pt x="759" y="520"/>
                </a:lnTo>
                <a:lnTo>
                  <a:pt x="756" y="520"/>
                </a:lnTo>
                <a:lnTo>
                  <a:pt x="751" y="520"/>
                </a:lnTo>
                <a:lnTo>
                  <a:pt x="745" y="519"/>
                </a:lnTo>
                <a:lnTo>
                  <a:pt x="748" y="524"/>
                </a:lnTo>
                <a:lnTo>
                  <a:pt x="750" y="528"/>
                </a:lnTo>
                <a:lnTo>
                  <a:pt x="748" y="530"/>
                </a:lnTo>
                <a:lnTo>
                  <a:pt x="747" y="533"/>
                </a:lnTo>
                <a:lnTo>
                  <a:pt x="746" y="535"/>
                </a:lnTo>
                <a:lnTo>
                  <a:pt x="743" y="537"/>
                </a:lnTo>
                <a:lnTo>
                  <a:pt x="746" y="538"/>
                </a:lnTo>
                <a:lnTo>
                  <a:pt x="748" y="540"/>
                </a:lnTo>
                <a:lnTo>
                  <a:pt x="751" y="538"/>
                </a:lnTo>
                <a:lnTo>
                  <a:pt x="754" y="537"/>
                </a:lnTo>
                <a:lnTo>
                  <a:pt x="759" y="535"/>
                </a:lnTo>
                <a:lnTo>
                  <a:pt x="764" y="533"/>
                </a:lnTo>
                <a:lnTo>
                  <a:pt x="767" y="534"/>
                </a:lnTo>
                <a:lnTo>
                  <a:pt x="768" y="535"/>
                </a:lnTo>
                <a:lnTo>
                  <a:pt x="768" y="536"/>
                </a:lnTo>
                <a:lnTo>
                  <a:pt x="769" y="538"/>
                </a:lnTo>
                <a:lnTo>
                  <a:pt x="768" y="542"/>
                </a:lnTo>
                <a:lnTo>
                  <a:pt x="768" y="546"/>
                </a:lnTo>
                <a:lnTo>
                  <a:pt x="777" y="541"/>
                </a:lnTo>
                <a:lnTo>
                  <a:pt x="787" y="534"/>
                </a:lnTo>
                <a:lnTo>
                  <a:pt x="792" y="530"/>
                </a:lnTo>
                <a:lnTo>
                  <a:pt x="797" y="528"/>
                </a:lnTo>
                <a:lnTo>
                  <a:pt x="803" y="527"/>
                </a:lnTo>
                <a:lnTo>
                  <a:pt x="808" y="528"/>
                </a:lnTo>
                <a:lnTo>
                  <a:pt x="813" y="529"/>
                </a:lnTo>
                <a:lnTo>
                  <a:pt x="819" y="532"/>
                </a:lnTo>
                <a:lnTo>
                  <a:pt x="825" y="527"/>
                </a:lnTo>
                <a:lnTo>
                  <a:pt x="830" y="521"/>
                </a:lnTo>
                <a:lnTo>
                  <a:pt x="837" y="517"/>
                </a:lnTo>
                <a:lnTo>
                  <a:pt x="844" y="512"/>
                </a:lnTo>
                <a:lnTo>
                  <a:pt x="846" y="511"/>
                </a:lnTo>
                <a:lnTo>
                  <a:pt x="847" y="509"/>
                </a:lnTo>
                <a:lnTo>
                  <a:pt x="849" y="508"/>
                </a:lnTo>
                <a:lnTo>
                  <a:pt x="849" y="504"/>
                </a:lnTo>
                <a:lnTo>
                  <a:pt x="850" y="500"/>
                </a:lnTo>
                <a:lnTo>
                  <a:pt x="852" y="496"/>
                </a:lnTo>
                <a:lnTo>
                  <a:pt x="855" y="493"/>
                </a:lnTo>
                <a:lnTo>
                  <a:pt x="859" y="491"/>
                </a:lnTo>
                <a:lnTo>
                  <a:pt x="868" y="485"/>
                </a:lnTo>
                <a:lnTo>
                  <a:pt x="877" y="482"/>
                </a:lnTo>
                <a:lnTo>
                  <a:pt x="882" y="483"/>
                </a:lnTo>
                <a:lnTo>
                  <a:pt x="886" y="486"/>
                </a:lnTo>
                <a:lnTo>
                  <a:pt x="890" y="491"/>
                </a:lnTo>
                <a:lnTo>
                  <a:pt x="893" y="495"/>
                </a:lnTo>
                <a:lnTo>
                  <a:pt x="890" y="507"/>
                </a:lnTo>
                <a:lnTo>
                  <a:pt x="888" y="518"/>
                </a:lnTo>
                <a:lnTo>
                  <a:pt x="909" y="504"/>
                </a:lnTo>
                <a:lnTo>
                  <a:pt x="930" y="493"/>
                </a:lnTo>
                <a:lnTo>
                  <a:pt x="951" y="480"/>
                </a:lnTo>
                <a:lnTo>
                  <a:pt x="971" y="466"/>
                </a:lnTo>
                <a:lnTo>
                  <a:pt x="966" y="465"/>
                </a:lnTo>
                <a:lnTo>
                  <a:pt x="961" y="463"/>
                </a:lnTo>
                <a:lnTo>
                  <a:pt x="960" y="461"/>
                </a:lnTo>
                <a:lnTo>
                  <a:pt x="961" y="459"/>
                </a:lnTo>
                <a:lnTo>
                  <a:pt x="961" y="458"/>
                </a:lnTo>
                <a:lnTo>
                  <a:pt x="962" y="457"/>
                </a:lnTo>
                <a:lnTo>
                  <a:pt x="966" y="454"/>
                </a:lnTo>
                <a:lnTo>
                  <a:pt x="969" y="453"/>
                </a:lnTo>
                <a:lnTo>
                  <a:pt x="983" y="441"/>
                </a:lnTo>
                <a:lnTo>
                  <a:pt x="997" y="429"/>
                </a:lnTo>
                <a:lnTo>
                  <a:pt x="1012" y="421"/>
                </a:lnTo>
                <a:lnTo>
                  <a:pt x="1031" y="415"/>
                </a:lnTo>
                <a:lnTo>
                  <a:pt x="1039" y="411"/>
                </a:lnTo>
                <a:lnTo>
                  <a:pt x="1048" y="408"/>
                </a:lnTo>
                <a:lnTo>
                  <a:pt x="1055" y="402"/>
                </a:lnTo>
                <a:lnTo>
                  <a:pt x="1061" y="396"/>
                </a:lnTo>
                <a:lnTo>
                  <a:pt x="1067" y="389"/>
                </a:lnTo>
                <a:lnTo>
                  <a:pt x="1073" y="383"/>
                </a:lnTo>
                <a:lnTo>
                  <a:pt x="1075" y="382"/>
                </a:lnTo>
                <a:lnTo>
                  <a:pt x="1078" y="379"/>
                </a:lnTo>
                <a:lnTo>
                  <a:pt x="1082" y="376"/>
                </a:lnTo>
                <a:lnTo>
                  <a:pt x="1083" y="372"/>
                </a:lnTo>
                <a:lnTo>
                  <a:pt x="1082" y="370"/>
                </a:lnTo>
                <a:lnTo>
                  <a:pt x="1080" y="370"/>
                </a:lnTo>
                <a:lnTo>
                  <a:pt x="1077" y="370"/>
                </a:lnTo>
                <a:lnTo>
                  <a:pt x="1075" y="369"/>
                </a:lnTo>
                <a:lnTo>
                  <a:pt x="1070" y="369"/>
                </a:lnTo>
                <a:lnTo>
                  <a:pt x="1065" y="368"/>
                </a:lnTo>
                <a:lnTo>
                  <a:pt x="1059" y="367"/>
                </a:lnTo>
                <a:lnTo>
                  <a:pt x="1057" y="364"/>
                </a:lnTo>
                <a:lnTo>
                  <a:pt x="1060" y="357"/>
                </a:lnTo>
                <a:lnTo>
                  <a:pt x="1066" y="350"/>
                </a:lnTo>
                <a:lnTo>
                  <a:pt x="1072" y="345"/>
                </a:lnTo>
                <a:lnTo>
                  <a:pt x="1077" y="342"/>
                </a:lnTo>
                <a:lnTo>
                  <a:pt x="1085" y="341"/>
                </a:lnTo>
                <a:lnTo>
                  <a:pt x="1092" y="338"/>
                </a:lnTo>
                <a:lnTo>
                  <a:pt x="1092" y="337"/>
                </a:lnTo>
                <a:lnTo>
                  <a:pt x="1092" y="335"/>
                </a:lnTo>
                <a:lnTo>
                  <a:pt x="1091" y="334"/>
                </a:lnTo>
                <a:lnTo>
                  <a:pt x="1090" y="333"/>
                </a:lnTo>
                <a:lnTo>
                  <a:pt x="1086" y="332"/>
                </a:lnTo>
                <a:lnTo>
                  <a:pt x="1082" y="332"/>
                </a:lnTo>
                <a:lnTo>
                  <a:pt x="1081" y="332"/>
                </a:lnTo>
                <a:lnTo>
                  <a:pt x="1082" y="332"/>
                </a:lnTo>
                <a:close/>
                <a:moveTo>
                  <a:pt x="843" y="69"/>
                </a:moveTo>
                <a:lnTo>
                  <a:pt x="844" y="68"/>
                </a:lnTo>
                <a:lnTo>
                  <a:pt x="846" y="69"/>
                </a:lnTo>
                <a:lnTo>
                  <a:pt x="846" y="70"/>
                </a:lnTo>
                <a:lnTo>
                  <a:pt x="845" y="71"/>
                </a:lnTo>
                <a:lnTo>
                  <a:pt x="844" y="71"/>
                </a:lnTo>
                <a:lnTo>
                  <a:pt x="843" y="71"/>
                </a:lnTo>
                <a:lnTo>
                  <a:pt x="842" y="70"/>
                </a:lnTo>
                <a:lnTo>
                  <a:pt x="843" y="69"/>
                </a:lnTo>
                <a:lnTo>
                  <a:pt x="843" y="69"/>
                </a:lnTo>
                <a:lnTo>
                  <a:pt x="843" y="69"/>
                </a:lnTo>
                <a:close/>
                <a:moveTo>
                  <a:pt x="837" y="178"/>
                </a:moveTo>
                <a:lnTo>
                  <a:pt x="841" y="173"/>
                </a:lnTo>
                <a:lnTo>
                  <a:pt x="844" y="170"/>
                </a:lnTo>
                <a:lnTo>
                  <a:pt x="849" y="167"/>
                </a:lnTo>
                <a:lnTo>
                  <a:pt x="854" y="164"/>
                </a:lnTo>
                <a:lnTo>
                  <a:pt x="863" y="159"/>
                </a:lnTo>
                <a:lnTo>
                  <a:pt x="875" y="155"/>
                </a:lnTo>
                <a:lnTo>
                  <a:pt x="887" y="151"/>
                </a:lnTo>
                <a:lnTo>
                  <a:pt x="900" y="146"/>
                </a:lnTo>
                <a:lnTo>
                  <a:pt x="912" y="142"/>
                </a:lnTo>
                <a:lnTo>
                  <a:pt x="926" y="137"/>
                </a:lnTo>
                <a:lnTo>
                  <a:pt x="938" y="134"/>
                </a:lnTo>
                <a:lnTo>
                  <a:pt x="951" y="129"/>
                </a:lnTo>
                <a:lnTo>
                  <a:pt x="963" y="123"/>
                </a:lnTo>
                <a:lnTo>
                  <a:pt x="976" y="119"/>
                </a:lnTo>
                <a:lnTo>
                  <a:pt x="982" y="117"/>
                </a:lnTo>
                <a:lnTo>
                  <a:pt x="987" y="114"/>
                </a:lnTo>
                <a:lnTo>
                  <a:pt x="993" y="113"/>
                </a:lnTo>
                <a:lnTo>
                  <a:pt x="1000" y="113"/>
                </a:lnTo>
                <a:lnTo>
                  <a:pt x="1006" y="113"/>
                </a:lnTo>
                <a:lnTo>
                  <a:pt x="1011" y="114"/>
                </a:lnTo>
                <a:lnTo>
                  <a:pt x="1018" y="115"/>
                </a:lnTo>
                <a:lnTo>
                  <a:pt x="1024" y="119"/>
                </a:lnTo>
                <a:lnTo>
                  <a:pt x="1019" y="123"/>
                </a:lnTo>
                <a:lnTo>
                  <a:pt x="1014" y="127"/>
                </a:lnTo>
                <a:lnTo>
                  <a:pt x="1008" y="130"/>
                </a:lnTo>
                <a:lnTo>
                  <a:pt x="1002" y="133"/>
                </a:lnTo>
                <a:lnTo>
                  <a:pt x="991" y="137"/>
                </a:lnTo>
                <a:lnTo>
                  <a:pt x="978" y="140"/>
                </a:lnTo>
                <a:lnTo>
                  <a:pt x="963" y="144"/>
                </a:lnTo>
                <a:lnTo>
                  <a:pt x="950" y="148"/>
                </a:lnTo>
                <a:lnTo>
                  <a:pt x="935" y="152"/>
                </a:lnTo>
                <a:lnTo>
                  <a:pt x="921" y="156"/>
                </a:lnTo>
                <a:lnTo>
                  <a:pt x="907" y="160"/>
                </a:lnTo>
                <a:lnTo>
                  <a:pt x="893" y="164"/>
                </a:lnTo>
                <a:lnTo>
                  <a:pt x="879" y="169"/>
                </a:lnTo>
                <a:lnTo>
                  <a:pt x="866" y="172"/>
                </a:lnTo>
                <a:lnTo>
                  <a:pt x="859" y="173"/>
                </a:lnTo>
                <a:lnTo>
                  <a:pt x="853" y="176"/>
                </a:lnTo>
                <a:lnTo>
                  <a:pt x="847" y="178"/>
                </a:lnTo>
                <a:lnTo>
                  <a:pt x="843" y="181"/>
                </a:lnTo>
                <a:lnTo>
                  <a:pt x="841" y="183"/>
                </a:lnTo>
                <a:lnTo>
                  <a:pt x="839" y="184"/>
                </a:lnTo>
                <a:lnTo>
                  <a:pt x="837" y="184"/>
                </a:lnTo>
                <a:lnTo>
                  <a:pt x="835" y="183"/>
                </a:lnTo>
                <a:lnTo>
                  <a:pt x="834" y="181"/>
                </a:lnTo>
                <a:lnTo>
                  <a:pt x="834" y="180"/>
                </a:lnTo>
                <a:lnTo>
                  <a:pt x="835" y="179"/>
                </a:lnTo>
                <a:lnTo>
                  <a:pt x="837" y="178"/>
                </a:lnTo>
                <a:lnTo>
                  <a:pt x="839" y="173"/>
                </a:lnTo>
                <a:lnTo>
                  <a:pt x="837" y="178"/>
                </a:lnTo>
                <a:close/>
                <a:moveTo>
                  <a:pt x="281" y="408"/>
                </a:moveTo>
                <a:lnTo>
                  <a:pt x="274" y="416"/>
                </a:lnTo>
                <a:lnTo>
                  <a:pt x="266" y="422"/>
                </a:lnTo>
                <a:lnTo>
                  <a:pt x="260" y="427"/>
                </a:lnTo>
                <a:lnTo>
                  <a:pt x="254" y="433"/>
                </a:lnTo>
                <a:lnTo>
                  <a:pt x="251" y="435"/>
                </a:lnTo>
                <a:lnTo>
                  <a:pt x="248" y="437"/>
                </a:lnTo>
                <a:lnTo>
                  <a:pt x="246" y="440"/>
                </a:lnTo>
                <a:lnTo>
                  <a:pt x="245" y="443"/>
                </a:lnTo>
                <a:lnTo>
                  <a:pt x="242" y="446"/>
                </a:lnTo>
                <a:lnTo>
                  <a:pt x="237" y="449"/>
                </a:lnTo>
                <a:lnTo>
                  <a:pt x="235" y="449"/>
                </a:lnTo>
                <a:lnTo>
                  <a:pt x="234" y="447"/>
                </a:lnTo>
                <a:lnTo>
                  <a:pt x="233" y="446"/>
                </a:lnTo>
                <a:lnTo>
                  <a:pt x="233" y="445"/>
                </a:lnTo>
                <a:lnTo>
                  <a:pt x="234" y="442"/>
                </a:lnTo>
                <a:lnTo>
                  <a:pt x="235" y="440"/>
                </a:lnTo>
                <a:lnTo>
                  <a:pt x="242" y="433"/>
                </a:lnTo>
                <a:lnTo>
                  <a:pt x="249" y="427"/>
                </a:lnTo>
                <a:lnTo>
                  <a:pt x="253" y="420"/>
                </a:lnTo>
                <a:lnTo>
                  <a:pt x="257" y="412"/>
                </a:lnTo>
                <a:lnTo>
                  <a:pt x="259" y="411"/>
                </a:lnTo>
                <a:lnTo>
                  <a:pt x="261" y="409"/>
                </a:lnTo>
                <a:lnTo>
                  <a:pt x="261" y="404"/>
                </a:lnTo>
                <a:lnTo>
                  <a:pt x="260" y="400"/>
                </a:lnTo>
                <a:lnTo>
                  <a:pt x="260" y="402"/>
                </a:lnTo>
                <a:lnTo>
                  <a:pt x="261" y="405"/>
                </a:lnTo>
                <a:lnTo>
                  <a:pt x="267" y="402"/>
                </a:lnTo>
                <a:lnTo>
                  <a:pt x="272" y="399"/>
                </a:lnTo>
                <a:lnTo>
                  <a:pt x="276" y="394"/>
                </a:lnTo>
                <a:lnTo>
                  <a:pt x="281" y="388"/>
                </a:lnTo>
                <a:lnTo>
                  <a:pt x="291" y="383"/>
                </a:lnTo>
                <a:lnTo>
                  <a:pt x="302" y="377"/>
                </a:lnTo>
                <a:lnTo>
                  <a:pt x="307" y="372"/>
                </a:lnTo>
                <a:lnTo>
                  <a:pt x="311" y="369"/>
                </a:lnTo>
                <a:lnTo>
                  <a:pt x="315" y="366"/>
                </a:lnTo>
                <a:lnTo>
                  <a:pt x="319" y="362"/>
                </a:lnTo>
                <a:lnTo>
                  <a:pt x="323" y="360"/>
                </a:lnTo>
                <a:lnTo>
                  <a:pt x="326" y="357"/>
                </a:lnTo>
                <a:lnTo>
                  <a:pt x="328" y="355"/>
                </a:lnTo>
                <a:lnTo>
                  <a:pt x="331" y="354"/>
                </a:lnTo>
                <a:lnTo>
                  <a:pt x="333" y="353"/>
                </a:lnTo>
                <a:lnTo>
                  <a:pt x="335" y="353"/>
                </a:lnTo>
                <a:lnTo>
                  <a:pt x="335" y="357"/>
                </a:lnTo>
                <a:lnTo>
                  <a:pt x="334" y="359"/>
                </a:lnTo>
                <a:lnTo>
                  <a:pt x="333" y="360"/>
                </a:lnTo>
                <a:lnTo>
                  <a:pt x="331" y="361"/>
                </a:lnTo>
                <a:lnTo>
                  <a:pt x="328" y="363"/>
                </a:lnTo>
                <a:lnTo>
                  <a:pt x="326" y="364"/>
                </a:lnTo>
                <a:lnTo>
                  <a:pt x="319" y="371"/>
                </a:lnTo>
                <a:lnTo>
                  <a:pt x="311" y="376"/>
                </a:lnTo>
                <a:lnTo>
                  <a:pt x="303" y="384"/>
                </a:lnTo>
                <a:lnTo>
                  <a:pt x="295" y="391"/>
                </a:lnTo>
                <a:lnTo>
                  <a:pt x="287" y="400"/>
                </a:lnTo>
                <a:lnTo>
                  <a:pt x="281" y="408"/>
                </a:lnTo>
                <a:lnTo>
                  <a:pt x="281" y="408"/>
                </a:lnTo>
                <a:lnTo>
                  <a:pt x="284" y="404"/>
                </a:lnTo>
                <a:lnTo>
                  <a:pt x="285" y="402"/>
                </a:lnTo>
                <a:lnTo>
                  <a:pt x="281" y="408"/>
                </a:lnTo>
                <a:close/>
                <a:moveTo>
                  <a:pt x="660" y="134"/>
                </a:moveTo>
                <a:lnTo>
                  <a:pt x="658" y="131"/>
                </a:lnTo>
                <a:lnTo>
                  <a:pt x="658" y="129"/>
                </a:lnTo>
                <a:lnTo>
                  <a:pt x="658" y="137"/>
                </a:lnTo>
                <a:lnTo>
                  <a:pt x="657" y="145"/>
                </a:lnTo>
                <a:lnTo>
                  <a:pt x="655" y="148"/>
                </a:lnTo>
                <a:lnTo>
                  <a:pt x="653" y="151"/>
                </a:lnTo>
                <a:lnTo>
                  <a:pt x="648" y="153"/>
                </a:lnTo>
                <a:lnTo>
                  <a:pt x="644" y="154"/>
                </a:lnTo>
                <a:lnTo>
                  <a:pt x="648" y="153"/>
                </a:lnTo>
                <a:lnTo>
                  <a:pt x="651" y="152"/>
                </a:lnTo>
                <a:lnTo>
                  <a:pt x="654" y="150"/>
                </a:lnTo>
                <a:lnTo>
                  <a:pt x="655" y="147"/>
                </a:lnTo>
                <a:lnTo>
                  <a:pt x="658" y="142"/>
                </a:lnTo>
                <a:lnTo>
                  <a:pt x="660" y="134"/>
                </a:lnTo>
                <a:lnTo>
                  <a:pt x="660" y="138"/>
                </a:lnTo>
                <a:lnTo>
                  <a:pt x="660" y="134"/>
                </a:lnTo>
                <a:close/>
                <a:moveTo>
                  <a:pt x="611" y="88"/>
                </a:moveTo>
                <a:lnTo>
                  <a:pt x="607" y="90"/>
                </a:lnTo>
                <a:lnTo>
                  <a:pt x="605" y="93"/>
                </a:lnTo>
                <a:lnTo>
                  <a:pt x="604" y="96"/>
                </a:lnTo>
                <a:lnTo>
                  <a:pt x="603" y="98"/>
                </a:lnTo>
                <a:lnTo>
                  <a:pt x="602" y="105"/>
                </a:lnTo>
                <a:lnTo>
                  <a:pt x="602" y="112"/>
                </a:lnTo>
                <a:lnTo>
                  <a:pt x="602" y="105"/>
                </a:lnTo>
                <a:lnTo>
                  <a:pt x="603" y="98"/>
                </a:lnTo>
                <a:lnTo>
                  <a:pt x="604" y="96"/>
                </a:lnTo>
                <a:lnTo>
                  <a:pt x="605" y="93"/>
                </a:lnTo>
                <a:lnTo>
                  <a:pt x="607" y="90"/>
                </a:lnTo>
                <a:lnTo>
                  <a:pt x="611" y="88"/>
                </a:lnTo>
                <a:lnTo>
                  <a:pt x="606" y="90"/>
                </a:lnTo>
                <a:lnTo>
                  <a:pt x="611" y="88"/>
                </a:lnTo>
                <a:close/>
                <a:moveTo>
                  <a:pt x="495" y="435"/>
                </a:moveTo>
                <a:lnTo>
                  <a:pt x="508" y="422"/>
                </a:lnTo>
                <a:lnTo>
                  <a:pt x="523" y="409"/>
                </a:lnTo>
                <a:lnTo>
                  <a:pt x="538" y="397"/>
                </a:lnTo>
                <a:lnTo>
                  <a:pt x="554" y="385"/>
                </a:lnTo>
                <a:lnTo>
                  <a:pt x="569" y="375"/>
                </a:lnTo>
                <a:lnTo>
                  <a:pt x="584" y="364"/>
                </a:lnTo>
                <a:lnTo>
                  <a:pt x="590" y="360"/>
                </a:lnTo>
                <a:lnTo>
                  <a:pt x="599" y="354"/>
                </a:lnTo>
                <a:lnTo>
                  <a:pt x="604" y="352"/>
                </a:lnTo>
                <a:lnTo>
                  <a:pt x="608" y="351"/>
                </a:lnTo>
                <a:lnTo>
                  <a:pt x="612" y="351"/>
                </a:lnTo>
                <a:lnTo>
                  <a:pt x="614" y="353"/>
                </a:lnTo>
                <a:lnTo>
                  <a:pt x="584" y="374"/>
                </a:lnTo>
                <a:lnTo>
                  <a:pt x="555" y="395"/>
                </a:lnTo>
                <a:lnTo>
                  <a:pt x="525" y="416"/>
                </a:lnTo>
                <a:lnTo>
                  <a:pt x="495" y="435"/>
                </a:lnTo>
                <a:lnTo>
                  <a:pt x="506" y="425"/>
                </a:lnTo>
                <a:lnTo>
                  <a:pt x="515" y="418"/>
                </a:lnTo>
                <a:lnTo>
                  <a:pt x="521" y="415"/>
                </a:lnTo>
                <a:lnTo>
                  <a:pt x="523" y="413"/>
                </a:lnTo>
                <a:lnTo>
                  <a:pt x="522" y="416"/>
                </a:lnTo>
                <a:lnTo>
                  <a:pt x="517" y="420"/>
                </a:lnTo>
                <a:lnTo>
                  <a:pt x="508" y="427"/>
                </a:lnTo>
                <a:lnTo>
                  <a:pt x="495" y="435"/>
                </a:lnTo>
                <a:close/>
                <a:moveTo>
                  <a:pt x="668" y="194"/>
                </a:moveTo>
                <a:lnTo>
                  <a:pt x="660" y="200"/>
                </a:lnTo>
                <a:lnTo>
                  <a:pt x="651" y="204"/>
                </a:lnTo>
                <a:lnTo>
                  <a:pt x="641" y="209"/>
                </a:lnTo>
                <a:lnTo>
                  <a:pt x="631" y="214"/>
                </a:lnTo>
                <a:lnTo>
                  <a:pt x="635" y="209"/>
                </a:lnTo>
                <a:lnTo>
                  <a:pt x="638" y="205"/>
                </a:lnTo>
                <a:lnTo>
                  <a:pt x="643" y="201"/>
                </a:lnTo>
                <a:lnTo>
                  <a:pt x="647" y="198"/>
                </a:lnTo>
                <a:lnTo>
                  <a:pt x="652" y="196"/>
                </a:lnTo>
                <a:lnTo>
                  <a:pt x="656" y="194"/>
                </a:lnTo>
                <a:lnTo>
                  <a:pt x="662" y="194"/>
                </a:lnTo>
                <a:lnTo>
                  <a:pt x="668" y="194"/>
                </a:lnTo>
                <a:close/>
                <a:moveTo>
                  <a:pt x="651" y="225"/>
                </a:moveTo>
                <a:lnTo>
                  <a:pt x="648" y="223"/>
                </a:lnTo>
                <a:lnTo>
                  <a:pt x="646" y="221"/>
                </a:lnTo>
                <a:lnTo>
                  <a:pt x="655" y="218"/>
                </a:lnTo>
                <a:lnTo>
                  <a:pt x="663" y="214"/>
                </a:lnTo>
                <a:lnTo>
                  <a:pt x="668" y="212"/>
                </a:lnTo>
                <a:lnTo>
                  <a:pt x="672" y="210"/>
                </a:lnTo>
                <a:lnTo>
                  <a:pt x="677" y="210"/>
                </a:lnTo>
                <a:lnTo>
                  <a:pt x="681" y="209"/>
                </a:lnTo>
                <a:lnTo>
                  <a:pt x="674" y="213"/>
                </a:lnTo>
                <a:lnTo>
                  <a:pt x="666" y="218"/>
                </a:lnTo>
                <a:lnTo>
                  <a:pt x="660" y="222"/>
                </a:lnTo>
                <a:lnTo>
                  <a:pt x="651" y="225"/>
                </a:lnTo>
                <a:lnTo>
                  <a:pt x="655" y="223"/>
                </a:lnTo>
                <a:lnTo>
                  <a:pt x="651" y="225"/>
                </a:lnTo>
                <a:close/>
                <a:moveTo>
                  <a:pt x="740" y="320"/>
                </a:moveTo>
                <a:lnTo>
                  <a:pt x="736" y="324"/>
                </a:lnTo>
                <a:lnTo>
                  <a:pt x="730" y="326"/>
                </a:lnTo>
                <a:lnTo>
                  <a:pt x="728" y="328"/>
                </a:lnTo>
                <a:lnTo>
                  <a:pt x="727" y="330"/>
                </a:lnTo>
                <a:lnTo>
                  <a:pt x="726" y="333"/>
                </a:lnTo>
                <a:lnTo>
                  <a:pt x="726" y="336"/>
                </a:lnTo>
                <a:lnTo>
                  <a:pt x="720" y="335"/>
                </a:lnTo>
                <a:lnTo>
                  <a:pt x="715" y="335"/>
                </a:lnTo>
                <a:lnTo>
                  <a:pt x="711" y="335"/>
                </a:lnTo>
                <a:lnTo>
                  <a:pt x="706" y="337"/>
                </a:lnTo>
                <a:lnTo>
                  <a:pt x="703" y="339"/>
                </a:lnTo>
                <a:lnTo>
                  <a:pt x="698" y="342"/>
                </a:lnTo>
                <a:lnTo>
                  <a:pt x="696" y="345"/>
                </a:lnTo>
                <a:lnTo>
                  <a:pt x="694" y="347"/>
                </a:lnTo>
                <a:lnTo>
                  <a:pt x="691" y="347"/>
                </a:lnTo>
                <a:lnTo>
                  <a:pt x="690" y="347"/>
                </a:lnTo>
                <a:lnTo>
                  <a:pt x="689" y="347"/>
                </a:lnTo>
                <a:lnTo>
                  <a:pt x="689" y="346"/>
                </a:lnTo>
                <a:lnTo>
                  <a:pt x="689" y="343"/>
                </a:lnTo>
                <a:lnTo>
                  <a:pt x="691" y="341"/>
                </a:lnTo>
                <a:lnTo>
                  <a:pt x="697" y="334"/>
                </a:lnTo>
                <a:lnTo>
                  <a:pt x="704" y="329"/>
                </a:lnTo>
                <a:lnTo>
                  <a:pt x="719" y="321"/>
                </a:lnTo>
                <a:lnTo>
                  <a:pt x="735" y="313"/>
                </a:lnTo>
                <a:lnTo>
                  <a:pt x="737" y="312"/>
                </a:lnTo>
                <a:lnTo>
                  <a:pt x="740" y="310"/>
                </a:lnTo>
                <a:lnTo>
                  <a:pt x="743" y="309"/>
                </a:lnTo>
                <a:lnTo>
                  <a:pt x="746" y="310"/>
                </a:lnTo>
                <a:lnTo>
                  <a:pt x="747" y="312"/>
                </a:lnTo>
                <a:lnTo>
                  <a:pt x="747" y="313"/>
                </a:lnTo>
                <a:lnTo>
                  <a:pt x="747" y="314"/>
                </a:lnTo>
                <a:lnTo>
                  <a:pt x="746" y="317"/>
                </a:lnTo>
                <a:lnTo>
                  <a:pt x="744" y="318"/>
                </a:lnTo>
                <a:lnTo>
                  <a:pt x="740" y="320"/>
                </a:lnTo>
                <a:lnTo>
                  <a:pt x="739" y="321"/>
                </a:lnTo>
                <a:lnTo>
                  <a:pt x="740" y="320"/>
                </a:lnTo>
                <a:close/>
                <a:moveTo>
                  <a:pt x="781" y="145"/>
                </a:moveTo>
                <a:lnTo>
                  <a:pt x="767" y="152"/>
                </a:lnTo>
                <a:lnTo>
                  <a:pt x="752" y="158"/>
                </a:lnTo>
                <a:lnTo>
                  <a:pt x="738" y="163"/>
                </a:lnTo>
                <a:lnTo>
                  <a:pt x="723" y="170"/>
                </a:lnTo>
                <a:lnTo>
                  <a:pt x="711" y="175"/>
                </a:lnTo>
                <a:lnTo>
                  <a:pt x="698" y="180"/>
                </a:lnTo>
                <a:lnTo>
                  <a:pt x="693" y="183"/>
                </a:lnTo>
                <a:lnTo>
                  <a:pt x="687" y="185"/>
                </a:lnTo>
                <a:lnTo>
                  <a:pt x="681" y="187"/>
                </a:lnTo>
                <a:lnTo>
                  <a:pt x="674" y="188"/>
                </a:lnTo>
                <a:lnTo>
                  <a:pt x="679" y="181"/>
                </a:lnTo>
                <a:lnTo>
                  <a:pt x="686" y="177"/>
                </a:lnTo>
                <a:lnTo>
                  <a:pt x="693" y="172"/>
                </a:lnTo>
                <a:lnTo>
                  <a:pt x="699" y="169"/>
                </a:lnTo>
                <a:lnTo>
                  <a:pt x="709" y="166"/>
                </a:lnTo>
                <a:lnTo>
                  <a:pt x="717" y="161"/>
                </a:lnTo>
                <a:lnTo>
                  <a:pt x="726" y="158"/>
                </a:lnTo>
                <a:lnTo>
                  <a:pt x="735" y="154"/>
                </a:lnTo>
                <a:lnTo>
                  <a:pt x="744" y="150"/>
                </a:lnTo>
                <a:lnTo>
                  <a:pt x="754" y="145"/>
                </a:lnTo>
                <a:lnTo>
                  <a:pt x="763" y="142"/>
                </a:lnTo>
                <a:lnTo>
                  <a:pt x="773" y="138"/>
                </a:lnTo>
                <a:lnTo>
                  <a:pt x="777" y="137"/>
                </a:lnTo>
                <a:lnTo>
                  <a:pt x="780" y="136"/>
                </a:lnTo>
                <a:lnTo>
                  <a:pt x="784" y="136"/>
                </a:lnTo>
                <a:lnTo>
                  <a:pt x="786" y="137"/>
                </a:lnTo>
                <a:lnTo>
                  <a:pt x="787" y="138"/>
                </a:lnTo>
                <a:lnTo>
                  <a:pt x="787" y="139"/>
                </a:lnTo>
                <a:lnTo>
                  <a:pt x="787" y="140"/>
                </a:lnTo>
                <a:lnTo>
                  <a:pt x="786" y="142"/>
                </a:lnTo>
                <a:lnTo>
                  <a:pt x="784" y="144"/>
                </a:lnTo>
                <a:lnTo>
                  <a:pt x="781" y="145"/>
                </a:lnTo>
                <a:lnTo>
                  <a:pt x="770" y="150"/>
                </a:lnTo>
                <a:lnTo>
                  <a:pt x="772" y="148"/>
                </a:lnTo>
                <a:lnTo>
                  <a:pt x="778" y="146"/>
                </a:lnTo>
                <a:lnTo>
                  <a:pt x="781" y="145"/>
                </a:lnTo>
                <a:close/>
                <a:moveTo>
                  <a:pt x="802" y="405"/>
                </a:moveTo>
                <a:lnTo>
                  <a:pt x="785" y="418"/>
                </a:lnTo>
                <a:lnTo>
                  <a:pt x="769" y="430"/>
                </a:lnTo>
                <a:lnTo>
                  <a:pt x="760" y="435"/>
                </a:lnTo>
                <a:lnTo>
                  <a:pt x="752" y="441"/>
                </a:lnTo>
                <a:lnTo>
                  <a:pt x="748" y="442"/>
                </a:lnTo>
                <a:lnTo>
                  <a:pt x="745" y="442"/>
                </a:lnTo>
                <a:lnTo>
                  <a:pt x="747" y="438"/>
                </a:lnTo>
                <a:lnTo>
                  <a:pt x="751" y="434"/>
                </a:lnTo>
                <a:lnTo>
                  <a:pt x="757" y="428"/>
                </a:lnTo>
                <a:lnTo>
                  <a:pt x="764" y="422"/>
                </a:lnTo>
                <a:lnTo>
                  <a:pt x="772" y="417"/>
                </a:lnTo>
                <a:lnTo>
                  <a:pt x="779" y="412"/>
                </a:lnTo>
                <a:lnTo>
                  <a:pt x="787" y="408"/>
                </a:lnTo>
                <a:lnTo>
                  <a:pt x="794" y="403"/>
                </a:lnTo>
                <a:lnTo>
                  <a:pt x="797" y="401"/>
                </a:lnTo>
                <a:lnTo>
                  <a:pt x="802" y="401"/>
                </a:lnTo>
                <a:lnTo>
                  <a:pt x="803" y="402"/>
                </a:lnTo>
                <a:lnTo>
                  <a:pt x="803" y="403"/>
                </a:lnTo>
                <a:lnTo>
                  <a:pt x="803" y="404"/>
                </a:lnTo>
                <a:lnTo>
                  <a:pt x="802" y="405"/>
                </a:lnTo>
                <a:lnTo>
                  <a:pt x="794" y="410"/>
                </a:lnTo>
                <a:lnTo>
                  <a:pt x="795" y="410"/>
                </a:lnTo>
                <a:lnTo>
                  <a:pt x="800" y="407"/>
                </a:lnTo>
                <a:lnTo>
                  <a:pt x="802" y="405"/>
                </a:lnTo>
                <a:close/>
                <a:moveTo>
                  <a:pt x="849" y="422"/>
                </a:moveTo>
                <a:lnTo>
                  <a:pt x="843" y="426"/>
                </a:lnTo>
                <a:lnTo>
                  <a:pt x="838" y="429"/>
                </a:lnTo>
                <a:lnTo>
                  <a:pt x="831" y="432"/>
                </a:lnTo>
                <a:lnTo>
                  <a:pt x="826" y="432"/>
                </a:lnTo>
                <a:lnTo>
                  <a:pt x="828" y="426"/>
                </a:lnTo>
                <a:lnTo>
                  <a:pt x="831" y="421"/>
                </a:lnTo>
                <a:lnTo>
                  <a:pt x="836" y="418"/>
                </a:lnTo>
                <a:lnTo>
                  <a:pt x="841" y="415"/>
                </a:lnTo>
                <a:lnTo>
                  <a:pt x="843" y="412"/>
                </a:lnTo>
                <a:lnTo>
                  <a:pt x="844" y="411"/>
                </a:lnTo>
                <a:lnTo>
                  <a:pt x="846" y="411"/>
                </a:lnTo>
                <a:lnTo>
                  <a:pt x="849" y="412"/>
                </a:lnTo>
                <a:lnTo>
                  <a:pt x="850" y="415"/>
                </a:lnTo>
                <a:lnTo>
                  <a:pt x="851" y="417"/>
                </a:lnTo>
                <a:lnTo>
                  <a:pt x="850" y="420"/>
                </a:lnTo>
                <a:lnTo>
                  <a:pt x="849" y="422"/>
                </a:lnTo>
                <a:lnTo>
                  <a:pt x="847" y="424"/>
                </a:lnTo>
                <a:lnTo>
                  <a:pt x="849" y="422"/>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4799">
                <a:solidFill>
                  <a:schemeClr val="lt1"/>
                </a:solidFill>
              </a:defRPr>
            </a:lvl1pPr>
          </a:lstStyle>
          <a:p>
            <a:pPr lvl="0" algn="ctr"/>
            <a:endParaRPr lang="en-US" dirty="0"/>
          </a:p>
        </p:txBody>
      </p:sp>
    </p:spTree>
    <p:extLst>
      <p:ext uri="{BB962C8B-B14F-4D97-AF65-F5344CB8AC3E}">
        <p14:creationId xmlns:p14="http://schemas.microsoft.com/office/powerpoint/2010/main" val="26568507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430212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686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99643-A0A5-4B19-BE1A-CFB24BB6420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F7B209E-4A06-4287-8251-85E375A5E2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3949086-607A-41D7-AC52-3388A682D2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7B4C87-F53F-4D4D-9866-F39F544D7AA5}"/>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6" name="Footer Placeholder 5">
            <a:extLst>
              <a:ext uri="{FF2B5EF4-FFF2-40B4-BE49-F238E27FC236}">
                <a16:creationId xmlns:a16="http://schemas.microsoft.com/office/drawing/2014/main" id="{B0929DCF-420C-47B5-A4C5-FF6EBAA865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89B6AB-2117-40E5-B892-C892B03CB38A}"/>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4713659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6146403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3762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675281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290513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73436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0767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097415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243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795068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07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B984-AFD9-449C-9C19-5073EEABC4E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2F0455B-BD12-4D53-A43A-3118DD979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74476C-C442-44FC-B7FB-FAA9DE3D26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0C9F1BF-0720-42CD-9A02-14FDAAD7A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813BE5-5FDF-430E-88BF-C099ADCC26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2A3845E-874C-4212-B59E-B2312E63192D}"/>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8" name="Footer Placeholder 7">
            <a:extLst>
              <a:ext uri="{FF2B5EF4-FFF2-40B4-BE49-F238E27FC236}">
                <a16:creationId xmlns:a16="http://schemas.microsoft.com/office/drawing/2014/main" id="{15770E23-0574-4AF1-AADE-BA815267357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44E7B82-8553-468C-9276-3D46A5AC1785}"/>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4079904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0958050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0275432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5377387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715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43781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9571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190547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76264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5868550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31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5A5D-4986-4777-A845-B79705309E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41A8CB8-16C6-48F5-9A5B-637864520E85}"/>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4" name="Footer Placeholder 3">
            <a:extLst>
              <a:ext uri="{FF2B5EF4-FFF2-40B4-BE49-F238E27FC236}">
                <a16:creationId xmlns:a16="http://schemas.microsoft.com/office/drawing/2014/main" id="{15CB8853-FE4A-4988-B6F5-B8334E52E4C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ED87AB2-74BB-4060-9A8C-49585ED19AD7}"/>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34277639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491800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44832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348352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15607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994976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4554362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779570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29723003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455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094703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AD1D3-0DAA-4DF8-AB23-10DFBBB02DEF}"/>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3" name="Footer Placeholder 2">
            <a:extLst>
              <a:ext uri="{FF2B5EF4-FFF2-40B4-BE49-F238E27FC236}">
                <a16:creationId xmlns:a16="http://schemas.microsoft.com/office/drawing/2014/main" id="{D5DC8166-F88F-4F3E-8EAC-CAAE6DF03BE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78BEE50-83D2-47F6-987D-793640722D93}"/>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12886288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5301474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974326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3170365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174052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241794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798044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736180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1030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661964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9835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EDA3-2023-4979-9C8C-D3BFE0078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A3820A7-689E-457A-AF79-784FFBC735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D13C6E6-F3E5-4406-B3F2-8857A32069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90EE29-62F6-4CC5-9001-B39D9BB8D5B1}"/>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6" name="Footer Placeholder 5">
            <a:extLst>
              <a:ext uri="{FF2B5EF4-FFF2-40B4-BE49-F238E27FC236}">
                <a16:creationId xmlns:a16="http://schemas.microsoft.com/office/drawing/2014/main" id="{9DC75F16-DC08-4EC4-8392-04388AC781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E6ADD1-3B6E-4D57-A75C-D1E3E8CE4BE8}"/>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5779190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24619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09898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202792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6678499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908025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361023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8213599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74237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1950617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97339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1A1C-D2DE-4D3F-A98A-B4B384AF91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DE9E50A-E514-4DB3-9EF8-299F5A8CA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2BE89C5-1DC3-4E1A-AD99-2B8E9B6823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358DC-4392-4B01-8681-04AFBF72538F}"/>
              </a:ext>
            </a:extLst>
          </p:cNvPr>
          <p:cNvSpPr>
            <a:spLocks noGrp="1"/>
          </p:cNvSpPr>
          <p:nvPr>
            <p:ph type="dt" sz="half" idx="10"/>
          </p:nvPr>
        </p:nvSpPr>
        <p:spPr/>
        <p:txBody>
          <a:bodyPr/>
          <a:lstStyle/>
          <a:p>
            <a:fld id="{D42DA34C-AC66-44C3-9E3E-422308F4A3CA}" type="datetimeFigureOut">
              <a:rPr lang="en-GB" smtClean="0"/>
              <a:t>10/06/2019</a:t>
            </a:fld>
            <a:endParaRPr lang="en-GB"/>
          </a:p>
        </p:txBody>
      </p:sp>
      <p:sp>
        <p:nvSpPr>
          <p:cNvPr id="6" name="Footer Placeholder 5">
            <a:extLst>
              <a:ext uri="{FF2B5EF4-FFF2-40B4-BE49-F238E27FC236}">
                <a16:creationId xmlns:a16="http://schemas.microsoft.com/office/drawing/2014/main" id="{F11893CC-29BF-42B5-B01D-341B946F5A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4AF229B-7113-4A24-8E9A-A3F8C7060AE0}"/>
              </a:ext>
            </a:extLst>
          </p:cNvPr>
          <p:cNvSpPr>
            <a:spLocks noGrp="1"/>
          </p:cNvSpPr>
          <p:nvPr>
            <p:ph type="sldNum" sz="quarter" idx="12"/>
          </p:nvPr>
        </p:nvSpPr>
        <p:spPr/>
        <p:txBody>
          <a:bodyPr/>
          <a:lstStyle/>
          <a:p>
            <a:fld id="{7F9F1AC9-8CDE-4B90-B53B-C320B8DC3FAC}" type="slidenum">
              <a:rPr lang="en-GB" smtClean="0"/>
              <a:t>‹#›</a:t>
            </a:fld>
            <a:endParaRPr lang="en-GB"/>
          </a:p>
        </p:txBody>
      </p:sp>
    </p:spTree>
    <p:extLst>
      <p:ext uri="{BB962C8B-B14F-4D97-AF65-F5344CB8AC3E}">
        <p14:creationId xmlns:p14="http://schemas.microsoft.com/office/powerpoint/2010/main" val="22644534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8029760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6284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955321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8422090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0059206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61854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039698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43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417618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6537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50" Type="http://schemas.openxmlformats.org/officeDocument/2006/relationships/slideLayout" Target="../slideLayouts/slideLayout87.xml"/><Relationship Id="rId55" Type="http://schemas.openxmlformats.org/officeDocument/2006/relationships/slideLayout" Target="../slideLayouts/slideLayout92.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9" Type="http://schemas.openxmlformats.org/officeDocument/2006/relationships/slideLayout" Target="../slideLayouts/slideLayout66.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3" Type="http://schemas.openxmlformats.org/officeDocument/2006/relationships/slideLayout" Target="../slideLayouts/slideLayout90.xml"/><Relationship Id="rId58" Type="http://schemas.openxmlformats.org/officeDocument/2006/relationships/slideLayout" Target="../slideLayouts/slideLayout95.xml"/><Relationship Id="rId5" Type="http://schemas.openxmlformats.org/officeDocument/2006/relationships/slideLayout" Target="../slideLayouts/slideLayout42.xml"/><Relationship Id="rId61" Type="http://schemas.openxmlformats.org/officeDocument/2006/relationships/hyperlink" Target="https://www.linkedin.com/" TargetMode="External"/><Relationship Id="rId19" Type="http://schemas.openxmlformats.org/officeDocument/2006/relationships/slideLayout" Target="../slideLayouts/slideLayout5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56" Type="http://schemas.openxmlformats.org/officeDocument/2006/relationships/slideLayout" Target="../slideLayouts/slideLayout93.xml"/><Relationship Id="rId8" Type="http://schemas.openxmlformats.org/officeDocument/2006/relationships/slideLayout" Target="../slideLayouts/slideLayout45.xml"/><Relationship Id="rId51" Type="http://schemas.openxmlformats.org/officeDocument/2006/relationships/slideLayout" Target="../slideLayouts/slideLayout88.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59" Type="http://schemas.openxmlformats.org/officeDocument/2006/relationships/theme" Target="../theme/theme3.xml"/><Relationship Id="rId20" Type="http://schemas.openxmlformats.org/officeDocument/2006/relationships/slideLayout" Target="../slideLayouts/slideLayout57.xml"/><Relationship Id="rId41" Type="http://schemas.openxmlformats.org/officeDocument/2006/relationships/slideLayout" Target="../slideLayouts/slideLayout78.xml"/><Relationship Id="rId54" Type="http://schemas.openxmlformats.org/officeDocument/2006/relationships/slideLayout" Target="../slideLayouts/slideLayout91.xml"/><Relationship Id="rId62" Type="http://schemas.openxmlformats.org/officeDocument/2006/relationships/hyperlink" Target="https://twitter.com/" TargetMode="External"/><Relationship Id="rId1" Type="http://schemas.openxmlformats.org/officeDocument/2006/relationships/slideLayout" Target="../slideLayouts/slideLayout38.xml"/><Relationship Id="rId6" Type="http://schemas.openxmlformats.org/officeDocument/2006/relationships/slideLayout" Target="../slideLayouts/slideLayout43.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 Id="rId57" Type="http://schemas.openxmlformats.org/officeDocument/2006/relationships/slideLayout" Target="../slideLayouts/slideLayout94.xml"/><Relationship Id="rId10" Type="http://schemas.openxmlformats.org/officeDocument/2006/relationships/slideLayout" Target="../slideLayouts/slideLayout47.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52" Type="http://schemas.openxmlformats.org/officeDocument/2006/relationships/slideLayout" Target="../slideLayouts/slideLayout89.xml"/><Relationship Id="rId60" Type="http://schemas.openxmlformats.org/officeDocument/2006/relationships/hyperlink" Target="https://www.facebook.com/" TargetMode="Externa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42" Type="http://schemas.openxmlformats.org/officeDocument/2006/relationships/slideLayout" Target="../slideLayouts/slideLayout137.xml"/><Relationship Id="rId47" Type="http://schemas.openxmlformats.org/officeDocument/2006/relationships/slideLayout" Target="../slideLayouts/slideLayout142.xml"/><Relationship Id="rId50" Type="http://schemas.openxmlformats.org/officeDocument/2006/relationships/slideLayout" Target="../slideLayouts/slideLayout145.xml"/><Relationship Id="rId55" Type="http://schemas.openxmlformats.org/officeDocument/2006/relationships/slideLayout" Target="../slideLayouts/slideLayout150.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9" Type="http://schemas.openxmlformats.org/officeDocument/2006/relationships/slideLayout" Target="../slideLayouts/slideLayout124.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slideLayout" Target="../slideLayouts/slideLayout135.xml"/><Relationship Id="rId45" Type="http://schemas.openxmlformats.org/officeDocument/2006/relationships/slideLayout" Target="../slideLayouts/slideLayout140.xml"/><Relationship Id="rId53" Type="http://schemas.openxmlformats.org/officeDocument/2006/relationships/slideLayout" Target="../slideLayouts/slideLayout148.xml"/><Relationship Id="rId58" Type="http://schemas.openxmlformats.org/officeDocument/2006/relationships/slideLayout" Target="../slideLayouts/slideLayout153.xml"/><Relationship Id="rId5" Type="http://schemas.openxmlformats.org/officeDocument/2006/relationships/slideLayout" Target="../slideLayouts/slideLayout100.xml"/><Relationship Id="rId61" Type="http://schemas.openxmlformats.org/officeDocument/2006/relationships/hyperlink" Target="https://www.linkedin.com/" TargetMode="External"/><Relationship Id="rId19" Type="http://schemas.openxmlformats.org/officeDocument/2006/relationships/slideLayout" Target="../slideLayouts/slideLayout11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43" Type="http://schemas.openxmlformats.org/officeDocument/2006/relationships/slideLayout" Target="../slideLayouts/slideLayout138.xml"/><Relationship Id="rId48" Type="http://schemas.openxmlformats.org/officeDocument/2006/relationships/slideLayout" Target="../slideLayouts/slideLayout143.xml"/><Relationship Id="rId56" Type="http://schemas.openxmlformats.org/officeDocument/2006/relationships/slideLayout" Target="../slideLayouts/slideLayout151.xml"/><Relationship Id="rId8" Type="http://schemas.openxmlformats.org/officeDocument/2006/relationships/slideLayout" Target="../slideLayouts/slideLayout103.xml"/><Relationship Id="rId51" Type="http://schemas.openxmlformats.org/officeDocument/2006/relationships/slideLayout" Target="../slideLayouts/slideLayout146.xml"/><Relationship Id="rId3" Type="http://schemas.openxmlformats.org/officeDocument/2006/relationships/slideLayout" Target="../slideLayouts/slideLayout98.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 Id="rId46" Type="http://schemas.openxmlformats.org/officeDocument/2006/relationships/slideLayout" Target="../slideLayouts/slideLayout141.xml"/><Relationship Id="rId59" Type="http://schemas.openxmlformats.org/officeDocument/2006/relationships/theme" Target="../theme/theme4.xml"/><Relationship Id="rId20" Type="http://schemas.openxmlformats.org/officeDocument/2006/relationships/slideLayout" Target="../slideLayouts/slideLayout115.xml"/><Relationship Id="rId41" Type="http://schemas.openxmlformats.org/officeDocument/2006/relationships/slideLayout" Target="../slideLayouts/slideLayout136.xml"/><Relationship Id="rId54" Type="http://schemas.openxmlformats.org/officeDocument/2006/relationships/slideLayout" Target="../slideLayouts/slideLayout149.xml"/><Relationship Id="rId62" Type="http://schemas.openxmlformats.org/officeDocument/2006/relationships/hyperlink" Target="https://twitter.com/" TargetMode="External"/><Relationship Id="rId1" Type="http://schemas.openxmlformats.org/officeDocument/2006/relationships/slideLayout" Target="../slideLayouts/slideLayout96.xml"/><Relationship Id="rId6" Type="http://schemas.openxmlformats.org/officeDocument/2006/relationships/slideLayout" Target="../slideLayouts/slideLayout101.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49" Type="http://schemas.openxmlformats.org/officeDocument/2006/relationships/slideLayout" Target="../slideLayouts/slideLayout144.xml"/><Relationship Id="rId57" Type="http://schemas.openxmlformats.org/officeDocument/2006/relationships/slideLayout" Target="../slideLayouts/slideLayout152.xml"/><Relationship Id="rId10" Type="http://schemas.openxmlformats.org/officeDocument/2006/relationships/slideLayout" Target="../slideLayouts/slideLayout105.xml"/><Relationship Id="rId31" Type="http://schemas.openxmlformats.org/officeDocument/2006/relationships/slideLayout" Target="../slideLayouts/slideLayout126.xml"/><Relationship Id="rId44" Type="http://schemas.openxmlformats.org/officeDocument/2006/relationships/slideLayout" Target="../slideLayouts/slideLayout139.xml"/><Relationship Id="rId52" Type="http://schemas.openxmlformats.org/officeDocument/2006/relationships/slideLayout" Target="../slideLayouts/slideLayout147.xml"/><Relationship Id="rId60" Type="http://schemas.openxmlformats.org/officeDocument/2006/relationships/hyperlink" Target="https://www.facebook.com/" TargetMode="Externa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5D4BBB-0428-440A-B428-CF3A23A58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4D597B-EDFD-4E52-90F6-6C036EDA73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1DE7F5-F906-4501-884C-E97DB24B5F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DA34C-AC66-44C3-9E3E-422308F4A3CA}" type="datetimeFigureOut">
              <a:rPr lang="en-GB" smtClean="0"/>
              <a:t>10/06/2019</a:t>
            </a:fld>
            <a:endParaRPr lang="en-GB"/>
          </a:p>
        </p:txBody>
      </p:sp>
      <p:sp>
        <p:nvSpPr>
          <p:cNvPr id="5" name="Footer Placeholder 4">
            <a:extLst>
              <a:ext uri="{FF2B5EF4-FFF2-40B4-BE49-F238E27FC236}">
                <a16:creationId xmlns:a16="http://schemas.microsoft.com/office/drawing/2014/main" id="{2069AF2B-E2B8-4811-9C19-5FF5018FD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CF250EC-EEE7-4163-AFC0-F81F3CF1D4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F1AC9-8CDE-4B90-B53B-C320B8DC3FAC}" type="slidenum">
              <a:rPr lang="en-GB" smtClean="0"/>
              <a:t>‹#›</a:t>
            </a:fld>
            <a:endParaRPr lang="en-GB"/>
          </a:p>
        </p:txBody>
      </p:sp>
    </p:spTree>
    <p:extLst>
      <p:ext uri="{BB962C8B-B14F-4D97-AF65-F5344CB8AC3E}">
        <p14:creationId xmlns:p14="http://schemas.microsoft.com/office/powerpoint/2010/main" val="3702390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7" r:id="rId12"/>
    <p:sldLayoutId id="214748368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9635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80" r:id="rId18"/>
    <p:sldLayoutId id="2147483681" r:id="rId19"/>
    <p:sldLayoutId id="2147483682" r:id="rId20"/>
    <p:sldLayoutId id="2147483683" r:id="rId21"/>
    <p:sldLayoutId id="2147483684" r:id="rId22"/>
    <p:sldLayoutId id="2147483685" r:id="rId23"/>
    <p:sldLayoutId id="2147483686" r:id="rId24"/>
  </p:sldLayoutIdLst>
  <p:hf hdr="0"/>
  <p:txStyles>
    <p:titleStyle>
      <a:lvl1pPr algn="ctr" defTabSz="1219017" rtl="0" eaLnBrk="1" latinLnBrk="0" hangingPunct="1">
        <a:spcBef>
          <a:spcPct val="0"/>
        </a:spcBef>
        <a:buNone/>
        <a:defRPr sz="5849" kern="1200">
          <a:solidFill>
            <a:schemeClr val="tx1"/>
          </a:solidFill>
          <a:latin typeface="+mj-lt"/>
          <a:ea typeface="+mj-ea"/>
          <a:cs typeface="+mj-cs"/>
        </a:defRPr>
      </a:lvl1pPr>
    </p:titleStyle>
    <p:bodyStyle>
      <a:lvl1pPr marL="457132" indent="-457132" algn="l" defTabSz="1219017" rtl="0" eaLnBrk="1" latinLnBrk="0" hangingPunct="1">
        <a:spcBef>
          <a:spcPct val="20000"/>
        </a:spcBef>
        <a:buFont typeface="Arial" panose="020B0604020202020204" pitchFamily="34" charset="0"/>
        <a:buChar char="•"/>
        <a:defRPr sz="4249" kern="1200">
          <a:solidFill>
            <a:schemeClr val="tx1"/>
          </a:solidFill>
          <a:latin typeface="+mn-lt"/>
          <a:ea typeface="+mn-ea"/>
          <a:cs typeface="+mn-cs"/>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p:bodyStyle>
    <p:other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txBox="1">
            <a:spLocks/>
          </p:cNvSpPr>
          <p:nvPr userDrawn="1"/>
        </p:nvSpPr>
        <p:spPr>
          <a:xfrm>
            <a:off x="8433938" y="6303346"/>
            <a:ext cx="2161276"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t>i9 presentation to Joe Smith</a:t>
            </a:r>
          </a:p>
        </p:txBody>
      </p:sp>
      <p:sp>
        <p:nvSpPr>
          <p:cNvPr id="7" name="Slide Number Placeholder 5"/>
          <p:cNvSpPr txBox="1">
            <a:spLocks/>
          </p:cNvSpPr>
          <p:nvPr userDrawn="1"/>
        </p:nvSpPr>
        <p:spPr>
          <a:xfrm>
            <a:off x="814963" y="6293087"/>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smtClean="0"/>
              <a:pPr algn="ctr"/>
              <a:t>‹#›</a:t>
            </a:fld>
            <a:endParaRPr lang="en-US" sz="1200" dirty="0"/>
          </a:p>
        </p:txBody>
      </p:sp>
      <p:sp>
        <p:nvSpPr>
          <p:cNvPr id="10" name="Oval 9"/>
          <p:cNvSpPr/>
          <p:nvPr/>
        </p:nvSpPr>
        <p:spPr>
          <a:xfrm>
            <a:off x="71807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p:cNvSpPr/>
          <p:nvPr/>
        </p:nvSpPr>
        <p:spPr>
          <a:xfrm>
            <a:off x="281861"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Rectangle 9"/>
          <p:cNvSpPr/>
          <p:nvPr/>
        </p:nvSpPr>
        <p:spPr>
          <a:xfrm rot="2700000">
            <a:off x="426720"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 name="Oval 13"/>
          <p:cNvSpPr/>
          <p:nvPr/>
        </p:nvSpPr>
        <p:spPr>
          <a:xfrm rot="10800000">
            <a:off x="1154288"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Rectangle 9"/>
          <p:cNvSpPr/>
          <p:nvPr/>
        </p:nvSpPr>
        <p:spPr>
          <a:xfrm rot="13500000">
            <a:off x="1252512"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 name="Freeform 6"/>
          <p:cNvSpPr>
            <a:spLocks/>
          </p:cNvSpPr>
          <p:nvPr/>
        </p:nvSpPr>
        <p:spPr bwMode="auto">
          <a:xfrm>
            <a:off x="10833553" y="6390365"/>
            <a:ext cx="64135" cy="137803"/>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7"/>
          <p:cNvSpPr>
            <a:spLocks noEditPoints="1"/>
          </p:cNvSpPr>
          <p:nvPr/>
        </p:nvSpPr>
        <p:spPr bwMode="auto">
          <a:xfrm>
            <a:off x="11230723" y="6387435"/>
            <a:ext cx="142220" cy="136500"/>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8"/>
          <p:cNvSpPr>
            <a:spLocks/>
          </p:cNvSpPr>
          <p:nvPr/>
        </p:nvSpPr>
        <p:spPr bwMode="auto">
          <a:xfrm>
            <a:off x="11661065" y="6399834"/>
            <a:ext cx="153964" cy="12576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Oval 21"/>
          <p:cNvSpPr/>
          <p:nvPr userDrawn="1"/>
        </p:nvSpPr>
        <p:spPr>
          <a:xfrm>
            <a:off x="11135232"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3" name="Oval 22"/>
          <p:cNvSpPr/>
          <p:nvPr userDrawn="1"/>
        </p:nvSpPr>
        <p:spPr>
          <a:xfrm>
            <a:off x="10699019"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4" name="Oval 23"/>
          <p:cNvSpPr/>
          <p:nvPr userDrawn="1"/>
        </p:nvSpPr>
        <p:spPr>
          <a:xfrm rot="10800000">
            <a:off x="1157144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18" name="Rectangle 17">
            <a:hlinkClick r:id="rId60"/>
          </p:cNvPr>
          <p:cNvSpPr/>
          <p:nvPr userDrawn="1"/>
        </p:nvSpPr>
        <p:spPr>
          <a:xfrm>
            <a:off x="10658932"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hlinkClick r:id="rId61"/>
          </p:cNvPr>
          <p:cNvSpPr/>
          <p:nvPr userDrawn="1"/>
        </p:nvSpPr>
        <p:spPr>
          <a:xfrm>
            <a:off x="11092939"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hlinkClick r:id="rId62"/>
          </p:cNvPr>
          <p:cNvSpPr/>
          <p:nvPr userDrawn="1"/>
        </p:nvSpPr>
        <p:spPr>
          <a:xfrm>
            <a:off x="11536877"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ction Button: Forward or Next 26">
            <a:hlinkClick r:id="" action="ppaction://hlinkshowjump?jump=nextslide" highlightClick="1"/>
          </p:cNvPr>
          <p:cNvSpPr/>
          <p:nvPr userDrawn="1"/>
        </p:nvSpPr>
        <p:spPr>
          <a:xfrm>
            <a:off x="1127078" y="6259096"/>
            <a:ext cx="402336" cy="40233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8" name="Action Button: Back or Previous 27">
            <a:hlinkClick r:id="" action="ppaction://hlinkshowjump?jump=previousslide" highlightClick="1"/>
          </p:cNvPr>
          <p:cNvSpPr/>
          <p:nvPr userDrawn="1"/>
        </p:nvSpPr>
        <p:spPr>
          <a:xfrm>
            <a:off x="249959" y="6251322"/>
            <a:ext cx="402336" cy="40233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05447209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743" r:id="rId54"/>
    <p:sldLayoutId id="2147483744" r:id="rId55"/>
    <p:sldLayoutId id="2147483745" r:id="rId56"/>
    <p:sldLayoutId id="2147483746" r:id="rId57"/>
    <p:sldLayoutId id="2147483747" r:id="rId58"/>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txBox="1">
            <a:spLocks/>
          </p:cNvSpPr>
          <p:nvPr userDrawn="1"/>
        </p:nvSpPr>
        <p:spPr>
          <a:xfrm>
            <a:off x="8433938" y="6303346"/>
            <a:ext cx="2161276"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t>i9 presentation to Joe Smith</a:t>
            </a:r>
          </a:p>
        </p:txBody>
      </p:sp>
      <p:sp>
        <p:nvSpPr>
          <p:cNvPr id="7" name="Slide Number Placeholder 5"/>
          <p:cNvSpPr txBox="1">
            <a:spLocks/>
          </p:cNvSpPr>
          <p:nvPr userDrawn="1"/>
        </p:nvSpPr>
        <p:spPr>
          <a:xfrm>
            <a:off x="814963" y="6293087"/>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smtClean="0"/>
              <a:pPr algn="ctr"/>
              <a:t>‹#›</a:t>
            </a:fld>
            <a:endParaRPr lang="en-US" sz="1200" dirty="0"/>
          </a:p>
        </p:txBody>
      </p:sp>
      <p:sp>
        <p:nvSpPr>
          <p:cNvPr id="10" name="Oval 9"/>
          <p:cNvSpPr/>
          <p:nvPr/>
        </p:nvSpPr>
        <p:spPr>
          <a:xfrm>
            <a:off x="71807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p:cNvSpPr/>
          <p:nvPr/>
        </p:nvSpPr>
        <p:spPr>
          <a:xfrm>
            <a:off x="281861"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Rectangle 9"/>
          <p:cNvSpPr/>
          <p:nvPr/>
        </p:nvSpPr>
        <p:spPr>
          <a:xfrm rot="2700000">
            <a:off x="426720"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 name="Oval 13"/>
          <p:cNvSpPr/>
          <p:nvPr/>
        </p:nvSpPr>
        <p:spPr>
          <a:xfrm rot="10800000">
            <a:off x="1154288"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Rectangle 9"/>
          <p:cNvSpPr/>
          <p:nvPr/>
        </p:nvSpPr>
        <p:spPr>
          <a:xfrm rot="13500000">
            <a:off x="1252512"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 name="Freeform 6"/>
          <p:cNvSpPr>
            <a:spLocks/>
          </p:cNvSpPr>
          <p:nvPr/>
        </p:nvSpPr>
        <p:spPr bwMode="auto">
          <a:xfrm>
            <a:off x="10833553" y="6390365"/>
            <a:ext cx="64135" cy="137803"/>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7"/>
          <p:cNvSpPr>
            <a:spLocks noEditPoints="1"/>
          </p:cNvSpPr>
          <p:nvPr/>
        </p:nvSpPr>
        <p:spPr bwMode="auto">
          <a:xfrm>
            <a:off x="11230723" y="6387435"/>
            <a:ext cx="142220" cy="136500"/>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8"/>
          <p:cNvSpPr>
            <a:spLocks/>
          </p:cNvSpPr>
          <p:nvPr/>
        </p:nvSpPr>
        <p:spPr bwMode="auto">
          <a:xfrm>
            <a:off x="11661065" y="6399834"/>
            <a:ext cx="153964" cy="12576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Oval 21"/>
          <p:cNvSpPr/>
          <p:nvPr userDrawn="1"/>
        </p:nvSpPr>
        <p:spPr>
          <a:xfrm>
            <a:off x="11135232"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3" name="Oval 22"/>
          <p:cNvSpPr/>
          <p:nvPr userDrawn="1"/>
        </p:nvSpPr>
        <p:spPr>
          <a:xfrm>
            <a:off x="10699019"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4" name="Oval 23"/>
          <p:cNvSpPr/>
          <p:nvPr userDrawn="1"/>
        </p:nvSpPr>
        <p:spPr>
          <a:xfrm rot="10800000">
            <a:off x="1157144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18" name="Rectangle 17">
            <a:hlinkClick r:id="rId60"/>
          </p:cNvPr>
          <p:cNvSpPr/>
          <p:nvPr userDrawn="1"/>
        </p:nvSpPr>
        <p:spPr>
          <a:xfrm>
            <a:off x="10658932"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hlinkClick r:id="rId61"/>
          </p:cNvPr>
          <p:cNvSpPr/>
          <p:nvPr userDrawn="1"/>
        </p:nvSpPr>
        <p:spPr>
          <a:xfrm>
            <a:off x="11092939"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hlinkClick r:id="rId62"/>
          </p:cNvPr>
          <p:cNvSpPr/>
          <p:nvPr userDrawn="1"/>
        </p:nvSpPr>
        <p:spPr>
          <a:xfrm>
            <a:off x="11536877"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ction Button: Forward or Next 26">
            <a:hlinkClick r:id="" action="ppaction://hlinkshowjump?jump=nextslide" highlightClick="1"/>
          </p:cNvPr>
          <p:cNvSpPr/>
          <p:nvPr userDrawn="1"/>
        </p:nvSpPr>
        <p:spPr>
          <a:xfrm>
            <a:off x="1127078" y="6259096"/>
            <a:ext cx="402336" cy="40233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8" name="Action Button: Back or Previous 27">
            <a:hlinkClick r:id="" action="ppaction://hlinkshowjump?jump=previousslide" highlightClick="1"/>
          </p:cNvPr>
          <p:cNvSpPr/>
          <p:nvPr userDrawn="1"/>
        </p:nvSpPr>
        <p:spPr>
          <a:xfrm>
            <a:off x="249959" y="6251322"/>
            <a:ext cx="402336" cy="40233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43707399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 id="2147483796" r:id="rId48"/>
    <p:sldLayoutId id="2147483797" r:id="rId49"/>
    <p:sldLayoutId id="2147483798" r:id="rId50"/>
    <p:sldLayoutId id="2147483799" r:id="rId51"/>
    <p:sldLayoutId id="2147483800" r:id="rId52"/>
    <p:sldLayoutId id="2147483801" r:id="rId53"/>
    <p:sldLayoutId id="2147483802" r:id="rId54"/>
    <p:sldLayoutId id="2147483803" r:id="rId55"/>
    <p:sldLayoutId id="2147483804" r:id="rId56"/>
    <p:sldLayoutId id="2147483805" r:id="rId57"/>
    <p:sldLayoutId id="2147483806" r:id="rId58"/>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898599"/>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Lst>
  <p:hf hdr="0"/>
  <p:txStyles>
    <p:titleStyle>
      <a:lvl1pPr algn="ctr" defTabSz="1219017" rtl="0" eaLnBrk="1" latinLnBrk="0" hangingPunct="1">
        <a:spcBef>
          <a:spcPct val="0"/>
        </a:spcBef>
        <a:buNone/>
        <a:defRPr sz="5849" kern="1200">
          <a:solidFill>
            <a:schemeClr val="tx1"/>
          </a:solidFill>
          <a:latin typeface="+mj-lt"/>
          <a:ea typeface="+mj-ea"/>
          <a:cs typeface="+mj-cs"/>
        </a:defRPr>
      </a:lvl1pPr>
    </p:titleStyle>
    <p:bodyStyle>
      <a:lvl1pPr marL="457132" indent="-457132" algn="l" defTabSz="1219017" rtl="0" eaLnBrk="1" latinLnBrk="0" hangingPunct="1">
        <a:spcBef>
          <a:spcPct val="20000"/>
        </a:spcBef>
        <a:buFont typeface="Arial" panose="020B0604020202020204" pitchFamily="34" charset="0"/>
        <a:buChar char="•"/>
        <a:defRPr sz="4249" kern="1200">
          <a:solidFill>
            <a:schemeClr val="tx1"/>
          </a:solidFill>
          <a:latin typeface="+mn-lt"/>
          <a:ea typeface="+mn-ea"/>
          <a:cs typeface="+mn-cs"/>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p:bodyStyle>
    <p:other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16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63" name="Прямоугольник 62">
            <a:extLst>
              <a:ext uri="{FF2B5EF4-FFF2-40B4-BE49-F238E27FC236}">
                <a16:creationId xmlns:a16="http://schemas.microsoft.com/office/drawing/2014/main" id="{D834B0F6-F7C2-3346-8325-8122A5F57BA1}"/>
              </a:ext>
            </a:extLst>
          </p:cNvPr>
          <p:cNvSpPr/>
          <p:nvPr/>
        </p:nvSpPr>
        <p:spPr>
          <a:xfrm rot="10800000">
            <a:off x="0" y="9008"/>
            <a:ext cx="12191383" cy="685800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strike="sngStrike" dirty="0">
              <a:solidFill>
                <a:srgbClr val="FFFFFF"/>
              </a:solidFill>
              <a:latin typeface="Calibri"/>
            </a:endParaRPr>
          </a:p>
        </p:txBody>
      </p:sp>
      <p:sp>
        <p:nvSpPr>
          <p:cNvPr id="87" name="Овал 86">
            <a:extLst>
              <a:ext uri="{FF2B5EF4-FFF2-40B4-BE49-F238E27FC236}">
                <a16:creationId xmlns:a16="http://schemas.microsoft.com/office/drawing/2014/main" id="{49A4F471-14B4-9A45-A199-137353EB3459}"/>
              </a:ext>
            </a:extLst>
          </p:cNvPr>
          <p:cNvSpPr/>
          <p:nvPr/>
        </p:nvSpPr>
        <p:spPr>
          <a:xfrm rot="2700000">
            <a:off x="6414562" y="149817"/>
            <a:ext cx="4904612" cy="4904612"/>
          </a:xfrm>
          <a:prstGeom prst="ellipse">
            <a:avLst/>
          </a:prstGeom>
          <a:noFill/>
          <a:ln w="254000">
            <a:gradFill>
              <a:gsLst>
                <a:gs pos="74000">
                  <a:schemeClr val="accent2">
                    <a:lumMod val="75000"/>
                  </a:schemeClr>
                </a:gs>
                <a:gs pos="46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7" name="Овал 6">
            <a:extLst>
              <a:ext uri="{FF2B5EF4-FFF2-40B4-BE49-F238E27FC236}">
                <a16:creationId xmlns:a16="http://schemas.microsoft.com/office/drawing/2014/main" id="{E2C5B62A-4338-F243-8872-929416809F1B}"/>
              </a:ext>
            </a:extLst>
          </p:cNvPr>
          <p:cNvSpPr/>
          <p:nvPr/>
        </p:nvSpPr>
        <p:spPr>
          <a:xfrm>
            <a:off x="7498280" y="1233534"/>
            <a:ext cx="2737177" cy="2737177"/>
          </a:xfrm>
          <a:prstGeom prst="ellipse">
            <a:avLst/>
          </a:prstGeom>
          <a:gradFill>
            <a:gsLst>
              <a:gs pos="1000">
                <a:schemeClr val="bg1"/>
              </a:gs>
              <a:gs pos="100000">
                <a:schemeClr val="bg1">
                  <a:lumMod val="50000"/>
                </a:schemeClr>
              </a:gs>
            </a:gsLst>
            <a:lin ang="0" scaled="0"/>
          </a:gradFill>
          <a:ln w="12700">
            <a:miter lim="400000"/>
          </a:ln>
        </p:spPr>
        <p:txBody>
          <a:bodyPr lIns="19048" tIns="19048" rIns="19048" bIns="19048" anchor="ctr"/>
          <a:lstStyle/>
          <a:p>
            <a:pPr defTabSz="228554"/>
            <a:endParaRPr lang="ru-RU" sz="1500">
              <a:solidFill>
                <a:srgbClr val="FFFFFF"/>
              </a:solidFill>
              <a:effectLst>
                <a:outerShdw blurRad="38100" dist="12700" dir="5400000" rotWithShape="0">
                  <a:srgbClr val="000000">
                    <a:alpha val="50000"/>
                  </a:srgbClr>
                </a:outerShdw>
              </a:effectLst>
              <a:latin typeface="Gill Sans"/>
              <a:cs typeface="Gill Sans"/>
            </a:endParaRPr>
          </a:p>
        </p:txBody>
      </p:sp>
      <p:sp>
        <p:nvSpPr>
          <p:cNvPr id="3" name="Овал 2">
            <a:extLst>
              <a:ext uri="{FF2B5EF4-FFF2-40B4-BE49-F238E27FC236}">
                <a16:creationId xmlns:a16="http://schemas.microsoft.com/office/drawing/2014/main" id="{A75D7C58-7124-B646-9BD7-FE176BEBB77E}"/>
              </a:ext>
            </a:extLst>
          </p:cNvPr>
          <p:cNvSpPr/>
          <p:nvPr/>
        </p:nvSpPr>
        <p:spPr>
          <a:xfrm rot="2700000">
            <a:off x="6678467" y="413722"/>
            <a:ext cx="4376802" cy="4376802"/>
          </a:xfrm>
          <a:prstGeom prst="ellipse">
            <a:avLst/>
          </a:prstGeom>
          <a:noFill/>
          <a:ln w="104775">
            <a:gradFill>
              <a:gsLst>
                <a:gs pos="74000">
                  <a:schemeClr val="accent1">
                    <a:lumMod val="45000"/>
                    <a:lumOff val="55000"/>
                    <a:alpha val="0"/>
                  </a:schemeClr>
                </a:gs>
                <a:gs pos="74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dirty="0">
              <a:solidFill>
                <a:srgbClr val="FFFFFF"/>
              </a:solidFill>
              <a:latin typeface="Calibri"/>
            </a:endParaRPr>
          </a:p>
        </p:txBody>
      </p:sp>
      <p:sp>
        <p:nvSpPr>
          <p:cNvPr id="82" name="Овал 81">
            <a:extLst>
              <a:ext uri="{FF2B5EF4-FFF2-40B4-BE49-F238E27FC236}">
                <a16:creationId xmlns:a16="http://schemas.microsoft.com/office/drawing/2014/main" id="{ACFD698A-AC81-DA49-9FE1-3B323ECDCC52}"/>
              </a:ext>
            </a:extLst>
          </p:cNvPr>
          <p:cNvSpPr/>
          <p:nvPr/>
        </p:nvSpPr>
        <p:spPr>
          <a:xfrm rot="16200000">
            <a:off x="6840665" y="575919"/>
            <a:ext cx="4052407" cy="4052407"/>
          </a:xfrm>
          <a:prstGeom prst="ellipse">
            <a:avLst/>
          </a:prstGeom>
          <a:noFill/>
          <a:ln w="104775">
            <a:gradFill>
              <a:gsLst>
                <a:gs pos="74000">
                  <a:schemeClr val="accent1">
                    <a:lumMod val="45000"/>
                    <a:lumOff val="55000"/>
                    <a:alpha val="0"/>
                  </a:schemeClr>
                </a:gs>
                <a:gs pos="74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83" name="Овал 82">
            <a:extLst>
              <a:ext uri="{FF2B5EF4-FFF2-40B4-BE49-F238E27FC236}">
                <a16:creationId xmlns:a16="http://schemas.microsoft.com/office/drawing/2014/main" id="{BE3B88FB-9DD4-1140-A513-717AAE17FB5C}"/>
              </a:ext>
            </a:extLst>
          </p:cNvPr>
          <p:cNvSpPr/>
          <p:nvPr/>
        </p:nvSpPr>
        <p:spPr>
          <a:xfrm>
            <a:off x="7016656" y="751911"/>
            <a:ext cx="3700424" cy="3700424"/>
          </a:xfrm>
          <a:prstGeom prst="ellipse">
            <a:avLst/>
          </a:prstGeom>
          <a:noFill/>
          <a:ln w="104775">
            <a:gradFill>
              <a:gsLst>
                <a:gs pos="74000">
                  <a:schemeClr val="accent1">
                    <a:lumMod val="45000"/>
                    <a:lumOff val="55000"/>
                    <a:alpha val="0"/>
                  </a:schemeClr>
                </a:gs>
                <a:gs pos="74000">
                  <a:schemeClr val="accent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84" name="Овал 83">
            <a:extLst>
              <a:ext uri="{FF2B5EF4-FFF2-40B4-BE49-F238E27FC236}">
                <a16:creationId xmlns:a16="http://schemas.microsoft.com/office/drawing/2014/main" id="{810CC77C-05FA-6749-8855-17082F2911BF}"/>
              </a:ext>
            </a:extLst>
          </p:cNvPr>
          <p:cNvSpPr/>
          <p:nvPr/>
        </p:nvSpPr>
        <p:spPr>
          <a:xfrm rot="6300000">
            <a:off x="7168018" y="903273"/>
            <a:ext cx="3397700" cy="3397700"/>
          </a:xfrm>
          <a:prstGeom prst="ellipse">
            <a:avLst/>
          </a:prstGeom>
          <a:noFill/>
          <a:ln w="104775">
            <a:gradFill>
              <a:gsLst>
                <a:gs pos="74000">
                  <a:schemeClr val="accent2"/>
                </a:gs>
                <a:gs pos="74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dirty="0">
              <a:solidFill>
                <a:srgbClr val="FFFFFF"/>
              </a:solidFill>
              <a:latin typeface="Calibri"/>
            </a:endParaRPr>
          </a:p>
        </p:txBody>
      </p:sp>
      <p:sp>
        <p:nvSpPr>
          <p:cNvPr id="86" name="Овал 85">
            <a:extLst>
              <a:ext uri="{FF2B5EF4-FFF2-40B4-BE49-F238E27FC236}">
                <a16:creationId xmlns:a16="http://schemas.microsoft.com/office/drawing/2014/main" id="{FF557FBC-3E8B-274A-B842-2F586C3321FD}"/>
              </a:ext>
            </a:extLst>
          </p:cNvPr>
          <p:cNvSpPr/>
          <p:nvPr/>
        </p:nvSpPr>
        <p:spPr>
          <a:xfrm rot="10800000">
            <a:off x="7314575" y="1049830"/>
            <a:ext cx="3104586" cy="3104586"/>
          </a:xfrm>
          <a:prstGeom prst="ellipse">
            <a:avLst/>
          </a:prstGeom>
          <a:noFill/>
          <a:ln w="104775">
            <a:gradFill>
              <a:gsLst>
                <a:gs pos="74000">
                  <a:schemeClr val="accent1">
                    <a:lumMod val="45000"/>
                    <a:lumOff val="55000"/>
                    <a:alpha val="0"/>
                  </a:schemeClr>
                </a:gs>
                <a:gs pos="74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7"/>
            <a:endParaRPr lang="ru-RU" sz="2400">
              <a:solidFill>
                <a:srgbClr val="FFFFFF"/>
              </a:solidFill>
              <a:latin typeface="Calibri"/>
            </a:endParaRPr>
          </a:p>
        </p:txBody>
      </p:sp>
      <p:sp>
        <p:nvSpPr>
          <p:cNvPr id="64" name="Заголовок 1">
            <a:extLst>
              <a:ext uri="{FF2B5EF4-FFF2-40B4-BE49-F238E27FC236}">
                <a16:creationId xmlns:a16="http://schemas.microsoft.com/office/drawing/2014/main" id="{DB574D00-580F-FF4B-AC86-7B382C37F659}"/>
              </a:ext>
            </a:extLst>
          </p:cNvPr>
          <p:cNvSpPr txBox="1">
            <a:spLocks/>
          </p:cNvSpPr>
          <p:nvPr/>
        </p:nvSpPr>
        <p:spPr>
          <a:xfrm>
            <a:off x="2102446" y="4974350"/>
            <a:ext cx="4003514" cy="829820"/>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
        <p:nvSpPr>
          <p:cNvPr id="8" name="AutoShape 4">
            <a:extLst>
              <a:ext uri="{FF2B5EF4-FFF2-40B4-BE49-F238E27FC236}">
                <a16:creationId xmlns:a16="http://schemas.microsoft.com/office/drawing/2014/main" id="{5D8F5D60-EAED-6242-BECE-1338A842DE5D}"/>
              </a:ext>
            </a:extLst>
          </p:cNvPr>
          <p:cNvSpPr>
            <a:spLocks noChangeAspect="1" noChangeArrowheads="1" noTextEdit="1"/>
          </p:cNvSpPr>
          <p:nvPr/>
        </p:nvSpPr>
        <p:spPr bwMode="auto">
          <a:xfrm flipH="1">
            <a:off x="6347999" y="1125011"/>
            <a:ext cx="5215592" cy="628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5" tIns="22857" rIns="45715" bIns="22857" numCol="1" anchor="t" anchorCtr="0" compatLnSpc="1">
            <a:prstTxWarp prst="textNoShape">
              <a:avLst/>
            </a:prstTxWarp>
          </a:bodyPr>
          <a:lstStyle/>
          <a:p>
            <a:pPr defTabSz="1219017"/>
            <a:endParaRPr lang="ru-RU" sz="2400" dirty="0">
              <a:solidFill>
                <a:srgbClr val="000000"/>
              </a:solidFill>
              <a:latin typeface="Calibri"/>
            </a:endParaRPr>
          </a:p>
        </p:txBody>
      </p:sp>
      <p:sp>
        <p:nvSpPr>
          <p:cNvPr id="67" name="Freeform 22">
            <a:extLst>
              <a:ext uri="{FF2B5EF4-FFF2-40B4-BE49-F238E27FC236}">
                <a16:creationId xmlns:a16="http://schemas.microsoft.com/office/drawing/2014/main" id="{D506DB8C-1297-D141-88F0-6F4C86523E93}"/>
              </a:ext>
            </a:extLst>
          </p:cNvPr>
          <p:cNvSpPr>
            <a:spLocks/>
          </p:cNvSpPr>
          <p:nvPr/>
        </p:nvSpPr>
        <p:spPr bwMode="auto">
          <a:xfrm flipH="1">
            <a:off x="9263985" y="3785965"/>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9" name="Freeform 22">
            <a:extLst>
              <a:ext uri="{FF2B5EF4-FFF2-40B4-BE49-F238E27FC236}">
                <a16:creationId xmlns:a16="http://schemas.microsoft.com/office/drawing/2014/main" id="{2EB23099-0C7A-DA49-B9FB-BFC508401668}"/>
              </a:ext>
            </a:extLst>
          </p:cNvPr>
          <p:cNvSpPr>
            <a:spLocks/>
          </p:cNvSpPr>
          <p:nvPr/>
        </p:nvSpPr>
        <p:spPr bwMode="auto">
          <a:xfrm flipH="1">
            <a:off x="8939986" y="4253963"/>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0" name="Freeform 22">
            <a:extLst>
              <a:ext uri="{FF2B5EF4-FFF2-40B4-BE49-F238E27FC236}">
                <a16:creationId xmlns:a16="http://schemas.microsoft.com/office/drawing/2014/main" id="{6EDBAE49-D7E4-9245-9A5D-054AFB532330}"/>
              </a:ext>
            </a:extLst>
          </p:cNvPr>
          <p:cNvSpPr>
            <a:spLocks/>
          </p:cNvSpPr>
          <p:nvPr/>
        </p:nvSpPr>
        <p:spPr bwMode="auto">
          <a:xfrm flipH="1">
            <a:off x="8694073" y="4328996"/>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1" name="Freeform 22">
            <a:extLst>
              <a:ext uri="{FF2B5EF4-FFF2-40B4-BE49-F238E27FC236}">
                <a16:creationId xmlns:a16="http://schemas.microsoft.com/office/drawing/2014/main" id="{2A0B4AE8-04C8-5240-A5C8-EFD750116F6D}"/>
              </a:ext>
            </a:extLst>
          </p:cNvPr>
          <p:cNvSpPr>
            <a:spLocks/>
          </p:cNvSpPr>
          <p:nvPr/>
        </p:nvSpPr>
        <p:spPr bwMode="auto">
          <a:xfrm flipH="1">
            <a:off x="8262075" y="3961726"/>
            <a:ext cx="57955" cy="64535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3" name="Freeform 22">
            <a:extLst>
              <a:ext uri="{FF2B5EF4-FFF2-40B4-BE49-F238E27FC236}">
                <a16:creationId xmlns:a16="http://schemas.microsoft.com/office/drawing/2014/main" id="{288116B4-062B-4B4B-BF88-7D532184524E}"/>
              </a:ext>
            </a:extLst>
          </p:cNvPr>
          <p:cNvSpPr>
            <a:spLocks/>
          </p:cNvSpPr>
          <p:nvPr/>
        </p:nvSpPr>
        <p:spPr bwMode="auto">
          <a:xfrm flipH="1">
            <a:off x="8471989" y="3501000"/>
            <a:ext cx="57955" cy="1143284"/>
          </a:xfrm>
          <a:custGeom>
            <a:avLst/>
            <a:gdLst>
              <a:gd name="T0" fmla="*/ 8 w 16"/>
              <a:gd name="T1" fmla="*/ 178 h 178"/>
              <a:gd name="T2" fmla="*/ 8 w 16"/>
              <a:gd name="T3" fmla="*/ 178 h 178"/>
              <a:gd name="T4" fmla="*/ 0 w 16"/>
              <a:gd name="T5" fmla="*/ 171 h 178"/>
              <a:gd name="T6" fmla="*/ 0 w 16"/>
              <a:gd name="T7" fmla="*/ 8 h 178"/>
              <a:gd name="T8" fmla="*/ 8 w 16"/>
              <a:gd name="T9" fmla="*/ 0 h 178"/>
              <a:gd name="T10" fmla="*/ 8 w 16"/>
              <a:gd name="T11" fmla="*/ 0 h 178"/>
              <a:gd name="T12" fmla="*/ 16 w 16"/>
              <a:gd name="T13" fmla="*/ 8 h 178"/>
              <a:gd name="T14" fmla="*/ 16 w 16"/>
              <a:gd name="T15" fmla="*/ 171 h 178"/>
              <a:gd name="T16" fmla="*/ 8 w 16"/>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8">
                <a:moveTo>
                  <a:pt x="8" y="178"/>
                </a:moveTo>
                <a:cubicBezTo>
                  <a:pt x="8" y="178"/>
                  <a:pt x="8" y="178"/>
                  <a:pt x="8" y="178"/>
                </a:cubicBezTo>
                <a:cubicBezTo>
                  <a:pt x="4" y="178"/>
                  <a:pt x="0" y="175"/>
                  <a:pt x="0" y="171"/>
                </a:cubicBezTo>
                <a:cubicBezTo>
                  <a:pt x="0" y="8"/>
                  <a:pt x="0" y="8"/>
                  <a:pt x="0" y="8"/>
                </a:cubicBezTo>
                <a:cubicBezTo>
                  <a:pt x="0" y="4"/>
                  <a:pt x="4" y="0"/>
                  <a:pt x="8" y="0"/>
                </a:cubicBezTo>
                <a:cubicBezTo>
                  <a:pt x="8" y="0"/>
                  <a:pt x="8" y="0"/>
                  <a:pt x="8" y="0"/>
                </a:cubicBezTo>
                <a:cubicBezTo>
                  <a:pt x="12" y="0"/>
                  <a:pt x="16" y="4"/>
                  <a:pt x="16" y="8"/>
                </a:cubicBezTo>
                <a:cubicBezTo>
                  <a:pt x="16" y="171"/>
                  <a:pt x="16" y="171"/>
                  <a:pt x="16" y="171"/>
                </a:cubicBezTo>
                <a:cubicBezTo>
                  <a:pt x="16" y="175"/>
                  <a:pt x="12" y="178"/>
                  <a:pt x="8" y="178"/>
                </a:cubicBezTo>
                <a:close/>
              </a:path>
            </a:pathLst>
          </a:custGeom>
          <a:gradFill>
            <a:gsLst>
              <a:gs pos="1000">
                <a:schemeClr val="accent1">
                  <a:lumMod val="60000"/>
                  <a:lumOff val="40000"/>
                  <a:alpha val="0"/>
                </a:schemeClr>
              </a:gs>
              <a:gs pos="99000">
                <a:schemeClr val="accent1">
                  <a:lumMod val="60000"/>
                  <a:lumOff val="40000"/>
                </a:schemeClr>
              </a:gs>
            </a:gsLst>
            <a:lin ang="54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grpSp>
        <p:nvGrpSpPr>
          <p:cNvPr id="60" name="Группа 59">
            <a:extLst>
              <a:ext uri="{FF2B5EF4-FFF2-40B4-BE49-F238E27FC236}">
                <a16:creationId xmlns:a16="http://schemas.microsoft.com/office/drawing/2014/main" id="{A447A707-CC61-EA47-8833-0FE3185E882D}"/>
              </a:ext>
            </a:extLst>
          </p:cNvPr>
          <p:cNvGrpSpPr/>
          <p:nvPr/>
        </p:nvGrpSpPr>
        <p:grpSpPr>
          <a:xfrm>
            <a:off x="6347998" y="1125011"/>
            <a:ext cx="5219976" cy="4156404"/>
            <a:chOff x="12120786" y="1602210"/>
            <a:chExt cx="10441160" cy="8313770"/>
          </a:xfrm>
        </p:grpSpPr>
        <p:grpSp>
          <p:nvGrpSpPr>
            <p:cNvPr id="4" name="Группа 3">
              <a:extLst>
                <a:ext uri="{FF2B5EF4-FFF2-40B4-BE49-F238E27FC236}">
                  <a16:creationId xmlns:a16="http://schemas.microsoft.com/office/drawing/2014/main" id="{1A3EEAC7-23DA-F542-8755-42273777044D}"/>
                </a:ext>
              </a:extLst>
            </p:cNvPr>
            <p:cNvGrpSpPr/>
            <p:nvPr/>
          </p:nvGrpSpPr>
          <p:grpSpPr>
            <a:xfrm flipH="1">
              <a:off x="12120786" y="8256148"/>
              <a:ext cx="1465503" cy="1659832"/>
              <a:chOff x="21944807" y="7297737"/>
              <a:chExt cx="1592263" cy="1803400"/>
            </a:xfrm>
          </p:grpSpPr>
          <p:sp>
            <p:nvSpPr>
              <p:cNvPr id="9" name="Freeform 6">
                <a:extLst>
                  <a:ext uri="{FF2B5EF4-FFF2-40B4-BE49-F238E27FC236}">
                    <a16:creationId xmlns:a16="http://schemas.microsoft.com/office/drawing/2014/main" id="{C4F4C028-AAF7-A842-8F89-F085CA4119F1}"/>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0" name="Freeform 7">
                <a:extLst>
                  <a:ext uri="{FF2B5EF4-FFF2-40B4-BE49-F238E27FC236}">
                    <a16:creationId xmlns:a16="http://schemas.microsoft.com/office/drawing/2014/main" id="{9DFAAEDB-D26E-154F-B94A-6FB58C47019F}"/>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1" name="Freeform 8">
                <a:extLst>
                  <a:ext uri="{FF2B5EF4-FFF2-40B4-BE49-F238E27FC236}">
                    <a16:creationId xmlns:a16="http://schemas.microsoft.com/office/drawing/2014/main" id="{B9A0E269-67A8-6342-9F2D-0CD263DF22D3}"/>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2" name="Freeform 9">
                <a:extLst>
                  <a:ext uri="{FF2B5EF4-FFF2-40B4-BE49-F238E27FC236}">
                    <a16:creationId xmlns:a16="http://schemas.microsoft.com/office/drawing/2014/main" id="{22F5B577-7EC0-6B4E-A4A0-EEC5B0AB2489}"/>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grpSp>
        <p:sp>
          <p:nvSpPr>
            <p:cNvPr id="39" name="Полилиния 38">
              <a:extLst>
                <a:ext uri="{FF2B5EF4-FFF2-40B4-BE49-F238E27FC236}">
                  <a16:creationId xmlns:a16="http://schemas.microsoft.com/office/drawing/2014/main" id="{27B13A53-B0AD-4F4D-B2F1-BF869ACA3CDF}"/>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chemeClr val="bg2"/>
                </a:gs>
                <a:gs pos="99000">
                  <a:schemeClr val="accent3"/>
                </a:gs>
              </a:gsLst>
              <a:lin ang="16200000" scaled="0"/>
            </a:gradFill>
            <a:ln>
              <a:noFill/>
            </a:ln>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sp>
          <p:nvSpPr>
            <p:cNvPr id="14" name="Freeform 11">
              <a:extLst>
                <a:ext uri="{FF2B5EF4-FFF2-40B4-BE49-F238E27FC236}">
                  <a16:creationId xmlns:a16="http://schemas.microsoft.com/office/drawing/2014/main" id="{AE231A3B-654C-B54F-BE0F-D6848C6299D1}"/>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txBody>
            <a:bodyPr vert="horz" wrap="square" lIns="45715" tIns="22857" rIns="45715" bIns="22857" numCol="1" anchor="t" anchorCtr="0" compatLnSpc="1">
              <a:prstTxWarp prst="textNoShape">
                <a:avLst/>
              </a:prstTxWarp>
            </a:bodyPr>
            <a:lstStyle/>
            <a:p>
              <a:pPr defTabSz="1219017"/>
              <a:endParaRPr lang="ru-RU" sz="2400" dirty="0">
                <a:solidFill>
                  <a:srgbClr val="000000"/>
                </a:solidFill>
                <a:latin typeface="Calibri"/>
              </a:endParaRPr>
            </a:p>
          </p:txBody>
        </p:sp>
        <p:sp>
          <p:nvSpPr>
            <p:cNvPr id="16" name="Freeform 12">
              <a:extLst>
                <a:ext uri="{FF2B5EF4-FFF2-40B4-BE49-F238E27FC236}">
                  <a16:creationId xmlns:a16="http://schemas.microsoft.com/office/drawing/2014/main" id="{906E0CAC-E24F-224D-8219-D48053EC46F1}"/>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7" name="Freeform 13">
              <a:extLst>
                <a:ext uri="{FF2B5EF4-FFF2-40B4-BE49-F238E27FC236}">
                  <a16:creationId xmlns:a16="http://schemas.microsoft.com/office/drawing/2014/main" id="{4E1D229F-BFE1-4B43-B293-057FD58F0B99}"/>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8" name="Freeform 14">
              <a:extLst>
                <a:ext uri="{FF2B5EF4-FFF2-40B4-BE49-F238E27FC236}">
                  <a16:creationId xmlns:a16="http://schemas.microsoft.com/office/drawing/2014/main" id="{EC2D6820-6DEB-1E46-BCB1-B714B7697073}"/>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19" name="Freeform 15">
              <a:extLst>
                <a:ext uri="{FF2B5EF4-FFF2-40B4-BE49-F238E27FC236}">
                  <a16:creationId xmlns:a16="http://schemas.microsoft.com/office/drawing/2014/main" id="{E9EEB4F8-1A43-C446-B56F-B75AB56C6EA7}"/>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1" name="Freeform 24">
              <a:extLst>
                <a:ext uri="{FF2B5EF4-FFF2-40B4-BE49-F238E27FC236}">
                  <a16:creationId xmlns:a16="http://schemas.microsoft.com/office/drawing/2014/main" id="{54A5ACC5-9A86-2D43-BAC8-2F6973450A49}"/>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2" name="Freeform 25">
              <a:extLst>
                <a:ext uri="{FF2B5EF4-FFF2-40B4-BE49-F238E27FC236}">
                  <a16:creationId xmlns:a16="http://schemas.microsoft.com/office/drawing/2014/main" id="{870AE1F2-2C51-A147-848C-14FC819E1B2B}"/>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chemeClr val="bg2">
                <a:lumMod val="10000"/>
                <a:alpha val="7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3" name="Freeform 26">
              <a:extLst>
                <a:ext uri="{FF2B5EF4-FFF2-40B4-BE49-F238E27FC236}">
                  <a16:creationId xmlns:a16="http://schemas.microsoft.com/office/drawing/2014/main" id="{3FF0813D-E789-3443-8A31-756909DECCFF}"/>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chemeClr val="bg1"/>
                </a:gs>
                <a:gs pos="99000">
                  <a:schemeClr val="bg2"/>
                </a:gs>
              </a:gsLst>
              <a:lin ang="162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4" name="Freeform 27">
              <a:extLst>
                <a:ext uri="{FF2B5EF4-FFF2-40B4-BE49-F238E27FC236}">
                  <a16:creationId xmlns:a16="http://schemas.microsoft.com/office/drawing/2014/main" id="{7E38E6C2-2429-6246-A1E3-75262F239DF6}"/>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5" name="Freeform 28">
              <a:extLst>
                <a:ext uri="{FF2B5EF4-FFF2-40B4-BE49-F238E27FC236}">
                  <a16:creationId xmlns:a16="http://schemas.microsoft.com/office/drawing/2014/main" id="{0CD72BF1-AE5F-A642-A5BC-C866EE597CA2}"/>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chemeClr val="bg2">
                <a:lumMod val="1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6" name="Freeform 29">
              <a:extLst>
                <a:ext uri="{FF2B5EF4-FFF2-40B4-BE49-F238E27FC236}">
                  <a16:creationId xmlns:a16="http://schemas.microsoft.com/office/drawing/2014/main" id="{CB45DF2A-0DEF-0C4B-BF13-25648C278E00}"/>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chemeClr val="accent4">
                <a:lumMod val="50000"/>
                <a:alpha val="2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37" name="Freeform 30">
              <a:extLst>
                <a:ext uri="{FF2B5EF4-FFF2-40B4-BE49-F238E27FC236}">
                  <a16:creationId xmlns:a16="http://schemas.microsoft.com/office/drawing/2014/main" id="{BE11DC9B-0856-E24B-B1E4-B04B553F90B5}"/>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chemeClr val="tx2">
                    <a:lumMod val="25000"/>
                    <a:lumOff val="75000"/>
                  </a:schemeClr>
                </a:gs>
                <a:gs pos="98000">
                  <a:schemeClr val="bg2"/>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grpSp>
      <p:pic>
        <p:nvPicPr>
          <p:cNvPr id="40" name="Picture 39">
            <a:extLst>
              <a:ext uri="{FF2B5EF4-FFF2-40B4-BE49-F238E27FC236}">
                <a16:creationId xmlns:a16="http://schemas.microsoft.com/office/drawing/2014/main" id="{4B3E80B6-A64B-4127-981C-5646E1F82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81" y="1587897"/>
            <a:ext cx="5333421" cy="1040668"/>
          </a:xfrm>
          <a:prstGeom prst="rect">
            <a:avLst/>
          </a:prstGeom>
        </p:spPr>
      </p:pic>
      <p:pic>
        <p:nvPicPr>
          <p:cNvPr id="44" name="Picture 43">
            <a:extLst>
              <a:ext uri="{FF2B5EF4-FFF2-40B4-BE49-F238E27FC236}">
                <a16:creationId xmlns:a16="http://schemas.microsoft.com/office/drawing/2014/main" id="{28C13D3C-27F1-4F78-935B-30337E86C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37" y="3915513"/>
            <a:ext cx="5396951" cy="1322253"/>
          </a:xfrm>
          <a:prstGeom prst="rect">
            <a:avLst/>
          </a:prstGeom>
        </p:spPr>
      </p:pic>
    </p:spTree>
    <p:extLst>
      <p:ext uri="{BB962C8B-B14F-4D97-AF65-F5344CB8AC3E}">
        <p14:creationId xmlns:p14="http://schemas.microsoft.com/office/powerpoint/2010/main" val="3511428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2.20819E-6 4.43004E-6 C 0.00293 4.43004E-6 0.00534 0.02476 0.00534 0.05543 C 0.00534 0.0861 0.00293 0.11098 2.20819E-6 0.11098 C -0.00293 0.11098 -0.00528 0.0861 -0.00528 0.05543 C -0.00528 0.02476 -0.00293 4.43004E-6 2.20819E-6 4.43004E-6 Z " pathEditMode="relative" rAng="0" ptsTypes="AAAAA">
                                      <p:cBhvr>
                                        <p:cTn id="6" dur="5000" fill="hold"/>
                                        <p:tgtEl>
                                          <p:spTgt spid="60"/>
                                        </p:tgtEl>
                                        <p:attrNameLst>
                                          <p:attrName>ppt_x</p:attrName>
                                          <p:attrName>ppt_y</p:attrName>
                                        </p:attrNameLst>
                                      </p:cBhvr>
                                      <p:rCtr x="0" y="5543"/>
                                    </p:animMotion>
                                  </p:childTnLst>
                                </p:cTn>
                              </p:par>
                              <p:par>
                                <p:cTn id="7" presetID="8" presetClass="emph" presetSubtype="0" repeatCount="indefinite" fill="hold" grpId="0" nodeType="withEffect">
                                  <p:stCondLst>
                                    <p:cond delay="0"/>
                                  </p:stCondLst>
                                  <p:childTnLst>
                                    <p:animRot by="21600000">
                                      <p:cBhvr>
                                        <p:cTn id="8" dur="2000" fill="hold"/>
                                        <p:tgtEl>
                                          <p:spTgt spid="8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84"/>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86"/>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2000" fill="hold"/>
                                        <p:tgtEl>
                                          <p:spTgt spid="83"/>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2000" fill="hold"/>
                                        <p:tgtEl>
                                          <p:spTgt spid="3"/>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000" fill="hold"/>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3" grpId="0" animBg="1"/>
      <p:bldP spid="82" grpId="0" animBg="1"/>
      <p:bldP spid="83" grpId="0" animBg="1"/>
      <p:bldP spid="84" grpId="0" animBg="1"/>
      <p:bldP spid="8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B0822CA-5F10-4A0E-B6FC-D2B1E35B4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 y="18472"/>
            <a:ext cx="6464174" cy="1040668"/>
          </a:xfrm>
          <a:prstGeom prst="rect">
            <a:avLst/>
          </a:prstGeom>
          <a:noFill/>
        </p:spPr>
      </p:pic>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766618" y="1552254"/>
            <a:ext cx="9009224" cy="4524315"/>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entire body of analysed content can now be extracted and a decision made. This decision should, to begin with, be reviewed by a human specialist.</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If the human specialist agrees or not with the decision, the corpus can now be marshalled into JSON, pushed into a Kafka topic and used for Machine Learning. </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This model can learn from what made the decision correct as well as what made the decision wrong. Machine Learning can be used to detect which components were significant in either case. This information can then be folded back into the process.</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2"/>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9" name="Picture 18">
            <a:extLst>
              <a:ext uri="{FF2B5EF4-FFF2-40B4-BE49-F238E27FC236}">
                <a16:creationId xmlns:a16="http://schemas.microsoft.com/office/drawing/2014/main" id="{ED0638E1-94C2-43FD-80C9-6C582D286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9505" y="1499013"/>
            <a:ext cx="892158" cy="892158"/>
          </a:xfrm>
          <a:prstGeom prst="rect">
            <a:avLst/>
          </a:prstGeom>
        </p:spPr>
      </p:pic>
      <p:pic>
        <p:nvPicPr>
          <p:cNvPr id="21" name="Picture 20">
            <a:extLst>
              <a:ext uri="{FF2B5EF4-FFF2-40B4-BE49-F238E27FC236}">
                <a16:creationId xmlns:a16="http://schemas.microsoft.com/office/drawing/2014/main" id="{CD1E9581-ADE5-4BFE-B6FC-B3138B9A9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8523" y="3132982"/>
            <a:ext cx="1278225" cy="1345230"/>
          </a:xfrm>
          <a:prstGeom prst="rect">
            <a:avLst/>
          </a:prstGeom>
        </p:spPr>
      </p:pic>
      <p:grpSp>
        <p:nvGrpSpPr>
          <p:cNvPr id="20" name="Группа 59">
            <a:extLst>
              <a:ext uri="{FF2B5EF4-FFF2-40B4-BE49-F238E27FC236}">
                <a16:creationId xmlns:a16="http://schemas.microsoft.com/office/drawing/2014/main" id="{F6DC3104-A5B2-41E5-99EF-D7A39DD7F997}"/>
              </a:ext>
            </a:extLst>
          </p:cNvPr>
          <p:cNvGrpSpPr/>
          <p:nvPr/>
        </p:nvGrpSpPr>
        <p:grpSpPr>
          <a:xfrm>
            <a:off x="10356721" y="217798"/>
            <a:ext cx="987951" cy="1013618"/>
            <a:chOff x="12120786" y="1602210"/>
            <a:chExt cx="10441160" cy="8313770"/>
          </a:xfrm>
        </p:grpSpPr>
        <p:grpSp>
          <p:nvGrpSpPr>
            <p:cNvPr id="22" name="Группа 3">
              <a:extLst>
                <a:ext uri="{FF2B5EF4-FFF2-40B4-BE49-F238E27FC236}">
                  <a16:creationId xmlns:a16="http://schemas.microsoft.com/office/drawing/2014/main" id="{DCB23D40-BB97-4CD1-8364-15D6EEFDAD96}"/>
                </a:ext>
              </a:extLst>
            </p:cNvPr>
            <p:cNvGrpSpPr/>
            <p:nvPr/>
          </p:nvGrpSpPr>
          <p:grpSpPr>
            <a:xfrm flipH="1">
              <a:off x="12120786" y="8256148"/>
              <a:ext cx="1465503" cy="1659832"/>
              <a:chOff x="21944807" y="7297737"/>
              <a:chExt cx="1592263" cy="1803400"/>
            </a:xfrm>
          </p:grpSpPr>
          <p:sp>
            <p:nvSpPr>
              <p:cNvPr id="36" name="Freeform 6">
                <a:extLst>
                  <a:ext uri="{FF2B5EF4-FFF2-40B4-BE49-F238E27FC236}">
                    <a16:creationId xmlns:a16="http://schemas.microsoft.com/office/drawing/2014/main" id="{F3F54107-D029-466F-8030-DB1023575366}"/>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7" name="Freeform 7">
                <a:extLst>
                  <a:ext uri="{FF2B5EF4-FFF2-40B4-BE49-F238E27FC236}">
                    <a16:creationId xmlns:a16="http://schemas.microsoft.com/office/drawing/2014/main" id="{5855DBBE-DBA5-4C40-BC89-014CE9DED1A1}"/>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8">
                <a:extLst>
                  <a:ext uri="{FF2B5EF4-FFF2-40B4-BE49-F238E27FC236}">
                    <a16:creationId xmlns:a16="http://schemas.microsoft.com/office/drawing/2014/main" id="{8399DE30-8AE5-466D-9208-79BEE1B94709}"/>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9">
                <a:extLst>
                  <a:ext uri="{FF2B5EF4-FFF2-40B4-BE49-F238E27FC236}">
                    <a16:creationId xmlns:a16="http://schemas.microsoft.com/office/drawing/2014/main" id="{0A575BBB-0D74-439E-9AB6-C77C85530AE6}"/>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23" name="Полилиния 38">
              <a:extLst>
                <a:ext uri="{FF2B5EF4-FFF2-40B4-BE49-F238E27FC236}">
                  <a16:creationId xmlns:a16="http://schemas.microsoft.com/office/drawing/2014/main" id="{79B11719-00BF-4629-A466-6AA0B2F6ACD0}"/>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4" name="Freeform 11">
              <a:extLst>
                <a:ext uri="{FF2B5EF4-FFF2-40B4-BE49-F238E27FC236}">
                  <a16:creationId xmlns:a16="http://schemas.microsoft.com/office/drawing/2014/main" id="{B977AEEF-11FA-4DEA-8C3A-4B42B940BB9F}"/>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25" name="Freeform 12">
              <a:extLst>
                <a:ext uri="{FF2B5EF4-FFF2-40B4-BE49-F238E27FC236}">
                  <a16:creationId xmlns:a16="http://schemas.microsoft.com/office/drawing/2014/main" id="{6EA3CBA6-713C-402B-9B8D-3EAF88A6F6FF}"/>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6" name="Freeform 13">
              <a:extLst>
                <a:ext uri="{FF2B5EF4-FFF2-40B4-BE49-F238E27FC236}">
                  <a16:creationId xmlns:a16="http://schemas.microsoft.com/office/drawing/2014/main" id="{AEDF878D-54CB-4503-9736-D98536EB6D9A}"/>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14">
              <a:extLst>
                <a:ext uri="{FF2B5EF4-FFF2-40B4-BE49-F238E27FC236}">
                  <a16:creationId xmlns:a16="http://schemas.microsoft.com/office/drawing/2014/main" id="{1C547B1D-50D9-486D-B498-7CFD54C6ACDE}"/>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15">
              <a:extLst>
                <a:ext uri="{FF2B5EF4-FFF2-40B4-BE49-F238E27FC236}">
                  <a16:creationId xmlns:a16="http://schemas.microsoft.com/office/drawing/2014/main" id="{59592ED7-4797-406A-9FD5-0352A688F76B}"/>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24">
              <a:extLst>
                <a:ext uri="{FF2B5EF4-FFF2-40B4-BE49-F238E27FC236}">
                  <a16:creationId xmlns:a16="http://schemas.microsoft.com/office/drawing/2014/main" id="{F284FF0A-2A97-4226-B780-B20F7A3A88B2}"/>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0" name="Freeform 25">
              <a:extLst>
                <a:ext uri="{FF2B5EF4-FFF2-40B4-BE49-F238E27FC236}">
                  <a16:creationId xmlns:a16="http://schemas.microsoft.com/office/drawing/2014/main" id="{27983407-5316-4E90-8627-7588B21EC791}"/>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26">
              <a:extLst>
                <a:ext uri="{FF2B5EF4-FFF2-40B4-BE49-F238E27FC236}">
                  <a16:creationId xmlns:a16="http://schemas.microsoft.com/office/drawing/2014/main" id="{CACBB505-17C1-4C6C-AD16-600092939BE4}"/>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27">
              <a:extLst>
                <a:ext uri="{FF2B5EF4-FFF2-40B4-BE49-F238E27FC236}">
                  <a16:creationId xmlns:a16="http://schemas.microsoft.com/office/drawing/2014/main" id="{4B15A1CE-3FA8-4E98-A7FF-CDD95BD8D654}"/>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28">
              <a:extLst>
                <a:ext uri="{FF2B5EF4-FFF2-40B4-BE49-F238E27FC236}">
                  <a16:creationId xmlns:a16="http://schemas.microsoft.com/office/drawing/2014/main" id="{331F2F23-9F76-4A9F-8E08-ADC2816A343B}"/>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29">
              <a:extLst>
                <a:ext uri="{FF2B5EF4-FFF2-40B4-BE49-F238E27FC236}">
                  <a16:creationId xmlns:a16="http://schemas.microsoft.com/office/drawing/2014/main" id="{BA2C6199-5AA3-4E3F-90A0-675313033AD7}"/>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30">
              <a:extLst>
                <a:ext uri="{FF2B5EF4-FFF2-40B4-BE49-F238E27FC236}">
                  <a16:creationId xmlns:a16="http://schemas.microsoft.com/office/drawing/2014/main" id="{A811806C-EF1E-4D77-A9B2-5AE47600C1C7}"/>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11" name="Picture 10">
            <a:extLst>
              <a:ext uri="{FF2B5EF4-FFF2-40B4-BE49-F238E27FC236}">
                <a16:creationId xmlns:a16="http://schemas.microsoft.com/office/drawing/2014/main" id="{B51CFDE5-490C-4A30-B06C-D71CC5604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2689" y="2420068"/>
            <a:ext cx="1089895" cy="1089895"/>
          </a:xfrm>
          <a:prstGeom prst="rect">
            <a:avLst/>
          </a:prstGeom>
        </p:spPr>
      </p:pic>
      <p:pic>
        <p:nvPicPr>
          <p:cNvPr id="14" name="Picture 13">
            <a:extLst>
              <a:ext uri="{FF2B5EF4-FFF2-40B4-BE49-F238E27FC236}">
                <a16:creationId xmlns:a16="http://schemas.microsoft.com/office/drawing/2014/main" id="{39C3FE5E-AB5D-4560-871B-12BC5C253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9374" y="5100953"/>
            <a:ext cx="1110089" cy="1110089"/>
          </a:xfrm>
          <a:prstGeom prst="rect">
            <a:avLst/>
          </a:prstGeom>
        </p:spPr>
      </p:pic>
      <p:pic>
        <p:nvPicPr>
          <p:cNvPr id="17" name="Picture 16">
            <a:extLst>
              <a:ext uri="{FF2B5EF4-FFF2-40B4-BE49-F238E27FC236}">
                <a16:creationId xmlns:a16="http://schemas.microsoft.com/office/drawing/2014/main" id="{2AFB92DD-9471-48A8-ADE2-AB9F7DCE28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1084" y="4068173"/>
            <a:ext cx="911946" cy="911946"/>
          </a:xfrm>
          <a:prstGeom prst="rect">
            <a:avLst/>
          </a:prstGeom>
        </p:spPr>
      </p:pic>
    </p:spTree>
    <p:extLst>
      <p:ext uri="{BB962C8B-B14F-4D97-AF65-F5344CB8AC3E}">
        <p14:creationId xmlns:p14="http://schemas.microsoft.com/office/powerpoint/2010/main" val="178443674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Прямоугольник 62">
            <a:extLst>
              <a:ext uri="{FF2B5EF4-FFF2-40B4-BE49-F238E27FC236}">
                <a16:creationId xmlns:a16="http://schemas.microsoft.com/office/drawing/2014/main" id="{021DC7C2-2E7E-4B17-A492-147457F18487}"/>
              </a:ext>
            </a:extLst>
          </p:cNvPr>
          <p:cNvSpPr/>
          <p:nvPr/>
        </p:nvSpPr>
        <p:spPr>
          <a:xfrm>
            <a:off x="0" y="-4618"/>
            <a:ext cx="4334773" cy="6867235"/>
          </a:xfrm>
          <a:prstGeom prst="rect">
            <a:avLst/>
          </a:prstGeom>
          <a:blipFill dpi="0" rotWithShape="1">
            <a:blip r:embed="rId2">
              <a:alphaModFix amt="95000"/>
            </a:blip>
            <a:srcRect/>
            <a:stretch>
              <a:fillRect t="-50000"/>
            </a:stretch>
          </a:blip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48" name="Picture 47">
            <a:extLst>
              <a:ext uri="{FF2B5EF4-FFF2-40B4-BE49-F238E27FC236}">
                <a16:creationId xmlns:a16="http://schemas.microsoft.com/office/drawing/2014/main" id="{898159F0-07C7-4599-95D3-126D4BC9A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90" y="50633"/>
            <a:ext cx="3839005" cy="944418"/>
          </a:xfrm>
          <a:prstGeom prst="rect">
            <a:avLst/>
          </a:prstGeom>
          <a:noFill/>
        </p:spPr>
      </p:pic>
      <p:sp>
        <p:nvSpPr>
          <p:cNvPr id="49" name="Текст 4">
            <a:extLst>
              <a:ext uri="{FF2B5EF4-FFF2-40B4-BE49-F238E27FC236}">
                <a16:creationId xmlns:a16="http://schemas.microsoft.com/office/drawing/2014/main" id="{9EB3977B-4FF8-4CB0-BB8F-9A35973DA4DC}"/>
              </a:ext>
            </a:extLst>
          </p:cNvPr>
          <p:cNvSpPr txBox="1">
            <a:spLocks/>
          </p:cNvSpPr>
          <p:nvPr/>
        </p:nvSpPr>
        <p:spPr>
          <a:xfrm>
            <a:off x="717645" y="1699293"/>
            <a:ext cx="3017833" cy="440046"/>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ctr">
              <a:buNone/>
            </a:pPr>
            <a:r>
              <a:rPr lang="en-GB" dirty="0">
                <a:solidFill>
                  <a:schemeClr val="tx1">
                    <a:lumMod val="75000"/>
                  </a:schemeClr>
                </a:solidFill>
                <a:latin typeface="Roboto Medium" panose="02000000000000000000" pitchFamily="2" charset="0"/>
                <a:ea typeface="Roboto Medium" panose="02000000000000000000" pitchFamily="2" charset="0"/>
              </a:rPr>
              <a:t>Special Value Points</a:t>
            </a:r>
            <a:endParaRPr lang="en" dirty="0">
              <a:solidFill>
                <a:schemeClr val="tx1">
                  <a:lumMod val="75000"/>
                </a:schemeClr>
              </a:solidFill>
              <a:latin typeface="Roboto Medium" panose="02000000000000000000" pitchFamily="2" charset="0"/>
              <a:ea typeface="Roboto Medium" panose="02000000000000000000" pitchFamily="2" charset="0"/>
            </a:endParaRPr>
          </a:p>
        </p:txBody>
      </p:sp>
      <p:grpSp>
        <p:nvGrpSpPr>
          <p:cNvPr id="7" name="Group 6">
            <a:extLst>
              <a:ext uri="{FF2B5EF4-FFF2-40B4-BE49-F238E27FC236}">
                <a16:creationId xmlns:a16="http://schemas.microsoft.com/office/drawing/2014/main" id="{D15BBB70-1257-4B02-BE76-27BD55845724}"/>
              </a:ext>
            </a:extLst>
          </p:cNvPr>
          <p:cNvGrpSpPr/>
          <p:nvPr/>
        </p:nvGrpSpPr>
        <p:grpSpPr>
          <a:xfrm>
            <a:off x="4832931" y="382542"/>
            <a:ext cx="7128179" cy="6092916"/>
            <a:chOff x="5441120" y="437193"/>
            <a:chExt cx="6277532" cy="5449346"/>
          </a:xfrm>
        </p:grpSpPr>
        <p:sp>
          <p:nvSpPr>
            <p:cNvPr id="19" name="Hexagon 18"/>
            <p:cNvSpPr/>
            <p:nvPr/>
          </p:nvSpPr>
          <p:spPr>
            <a:xfrm rot="5400000">
              <a:off x="8473287" y="3890093"/>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Instant Answers</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Identify useful data quickly</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2133"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2" name="Trapezoid 31"/>
            <p:cNvSpPr/>
            <p:nvPr/>
          </p:nvSpPr>
          <p:spPr>
            <a:xfrm rot="19800000">
              <a:off x="8477314" y="399818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4" name="Hexagon 33"/>
            <p:cNvSpPr/>
            <p:nvPr/>
          </p:nvSpPr>
          <p:spPr>
            <a:xfrm rot="5400000">
              <a:off x="6565098" y="387634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Visualization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Explore and model rich data visually</a:t>
              </a:r>
              <a:r>
                <a:rPr lang="en-US" sz="1600" dirty="0">
                  <a:solidFill>
                    <a:srgbClr val="57565A"/>
                  </a:solidFill>
                </a:rPr>
                <a:t> </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3" name="Trapezoid 32"/>
            <p:cNvSpPr/>
            <p:nvPr/>
          </p:nvSpPr>
          <p:spPr>
            <a:xfrm rot="1800000">
              <a:off x="7423896" y="3996291"/>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5" name="Hexagon 34"/>
            <p:cNvSpPr/>
            <p:nvPr/>
          </p:nvSpPr>
          <p:spPr>
            <a:xfrm rot="5400000">
              <a:off x="8459625"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marL="0" marR="0" lvl="0" indent="0" algn="ctr" defTabSz="888978" rtl="0" eaLnBrk="1" fontAlgn="auto" latinLnBrk="0" hangingPunct="1">
                <a:lnSpc>
                  <a:spcPct val="90000"/>
                </a:lnSpc>
                <a:spcBef>
                  <a:spcPct val="0"/>
                </a:spcBef>
                <a:spcAft>
                  <a:spcPts val="267"/>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rPr>
                <a:t>Automation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End to end automation</a:t>
              </a:r>
              <a:endParaRPr kumimoji="0" lang="en-US" sz="14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endParaRPr>
            </a:p>
          </p:txBody>
        </p:sp>
        <p:sp>
          <p:nvSpPr>
            <p:cNvPr id="36" name="Trapezoid 35"/>
            <p:cNvSpPr/>
            <p:nvPr/>
          </p:nvSpPr>
          <p:spPr>
            <a:xfrm rot="12600000" flipH="1">
              <a:off x="8477314" y="215740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7" name="Hexagon 36"/>
            <p:cNvSpPr/>
            <p:nvPr/>
          </p:nvSpPr>
          <p:spPr>
            <a:xfrm rot="5400000">
              <a:off x="6565098"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Better &amp; Faster Decisions</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Re-Imagine M&amp;A</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8" name="Trapezoid 37"/>
            <p:cNvSpPr/>
            <p:nvPr/>
          </p:nvSpPr>
          <p:spPr>
            <a:xfrm rot="9000000" flipH="1">
              <a:off x="7423896" y="2155510"/>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0" name="Hexagon 39"/>
            <p:cNvSpPr/>
            <p:nvPr/>
          </p:nvSpPr>
          <p:spPr>
            <a:xfrm rot="5400000">
              <a:off x="9392299" y="2222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Richer Data</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Blending of data points and sources</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41" name="Trapezoid 40"/>
            <p:cNvSpPr/>
            <p:nvPr/>
          </p:nvSpPr>
          <p:spPr>
            <a:xfrm rot="16200000" flipH="1">
              <a:off x="8987387"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2" name="Hexagon 41"/>
            <p:cNvSpPr/>
            <p:nvPr/>
          </p:nvSpPr>
          <p:spPr>
            <a:xfrm rot="5400000">
              <a:off x="5631273" y="2226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Data as Interface</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Plug in new applications seamlessly</a:t>
              </a:r>
            </a:p>
          </p:txBody>
        </p:sp>
        <p:sp>
          <p:nvSpPr>
            <p:cNvPr id="43" name="Trapezoid 42"/>
            <p:cNvSpPr/>
            <p:nvPr/>
          </p:nvSpPr>
          <p:spPr>
            <a:xfrm rot="5400000" flipH="1">
              <a:off x="6915123"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57" name="Hexagon 56"/>
            <p:cNvSpPr/>
            <p:nvPr/>
          </p:nvSpPr>
          <p:spPr>
            <a:xfrm rot="5400000">
              <a:off x="6324772" y="641904"/>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06</a:t>
              </a:r>
              <a:endParaRPr lang="en-US" sz="2667" dirty="0">
                <a:solidFill>
                  <a:srgbClr val="FFFFFF"/>
                </a:solidFill>
                <a:latin typeface="Open Sans Light"/>
              </a:endParaRPr>
            </a:p>
          </p:txBody>
        </p:sp>
        <p:sp>
          <p:nvSpPr>
            <p:cNvPr id="59" name="Hexagon 58"/>
            <p:cNvSpPr/>
            <p:nvPr/>
          </p:nvSpPr>
          <p:spPr>
            <a:xfrm rot="5400000">
              <a:off x="10065554" y="63788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en-US" sz="2667" b="0" i="0" u="none" strike="noStrike" kern="1200" cap="none" spc="0" normalizeH="0" baseline="0" noProof="0" dirty="0">
                  <a:ln>
                    <a:noFill/>
                  </a:ln>
                  <a:solidFill>
                    <a:srgbClr val="FFFFFF"/>
                  </a:solidFill>
                  <a:effectLst/>
                  <a:uLnTx/>
                  <a:uFillTx/>
                  <a:latin typeface="Open Sans Light"/>
                  <a:ea typeface="+mn-ea"/>
                  <a:cs typeface="+mn-cs"/>
                </a:rPr>
                <a:t>01</a:t>
              </a:r>
            </a:p>
          </p:txBody>
        </p:sp>
        <p:sp>
          <p:nvSpPr>
            <p:cNvPr id="60" name="Hexagon 59"/>
            <p:cNvSpPr/>
            <p:nvPr/>
          </p:nvSpPr>
          <p:spPr>
            <a:xfrm rot="5400000">
              <a:off x="11002980" y="2284076"/>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02</a:t>
              </a:r>
              <a:endParaRPr lang="en-US" sz="2667" dirty="0">
                <a:solidFill>
                  <a:srgbClr val="FFFFFF"/>
                </a:solidFill>
                <a:latin typeface="Open Sans Light"/>
              </a:endParaRPr>
            </a:p>
          </p:txBody>
        </p:sp>
        <p:sp>
          <p:nvSpPr>
            <p:cNvPr id="61" name="Hexagon 60"/>
            <p:cNvSpPr/>
            <p:nvPr/>
          </p:nvSpPr>
          <p:spPr>
            <a:xfrm rot="5400000">
              <a:off x="10071278"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03</a:t>
              </a:r>
              <a:endParaRPr lang="en-US" sz="2667" dirty="0">
                <a:solidFill>
                  <a:srgbClr val="FFFFFF"/>
                </a:solidFill>
                <a:latin typeface="Open Sans Light"/>
              </a:endParaRPr>
            </a:p>
          </p:txBody>
        </p:sp>
        <p:sp>
          <p:nvSpPr>
            <p:cNvPr id="62" name="Hexagon 61"/>
            <p:cNvSpPr/>
            <p:nvPr/>
          </p:nvSpPr>
          <p:spPr>
            <a:xfrm rot="5400000">
              <a:off x="6324772"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04</a:t>
              </a:r>
              <a:endParaRPr lang="en-US" sz="2667" dirty="0">
                <a:solidFill>
                  <a:srgbClr val="FFFFFF"/>
                </a:solidFill>
                <a:latin typeface="Open Sans Light"/>
              </a:endParaRPr>
            </a:p>
          </p:txBody>
        </p:sp>
        <p:sp>
          <p:nvSpPr>
            <p:cNvPr id="63" name="Hexagon 62"/>
            <p:cNvSpPr/>
            <p:nvPr/>
          </p:nvSpPr>
          <p:spPr>
            <a:xfrm rot="5400000">
              <a:off x="5391243" y="2284078"/>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05</a:t>
              </a:r>
              <a:endParaRPr lang="en-US" sz="2667" dirty="0">
                <a:solidFill>
                  <a:srgbClr val="FFFFFF"/>
                </a:solidFill>
                <a:latin typeface="Open Sans Light"/>
              </a:endParaRPr>
            </a:p>
          </p:txBody>
        </p:sp>
        <p:sp>
          <p:nvSpPr>
            <p:cNvPr id="81" name="Freeform 147"/>
            <p:cNvSpPr>
              <a:spLocks noEditPoints="1"/>
            </p:cNvSpPr>
            <p:nvPr/>
          </p:nvSpPr>
          <p:spPr bwMode="auto">
            <a:xfrm>
              <a:off x="6512590" y="2361077"/>
              <a:ext cx="372944" cy="471085"/>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2" name="Freeform 41"/>
            <p:cNvSpPr>
              <a:spLocks noEditPoints="1"/>
            </p:cNvSpPr>
            <p:nvPr/>
          </p:nvSpPr>
          <p:spPr bwMode="auto">
            <a:xfrm>
              <a:off x="7448401" y="4074145"/>
              <a:ext cx="352707" cy="42741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3" name="Freeform 17"/>
            <p:cNvSpPr>
              <a:spLocks noEditPoints="1"/>
            </p:cNvSpPr>
            <p:nvPr/>
          </p:nvSpPr>
          <p:spPr bwMode="auto">
            <a:xfrm>
              <a:off x="9301523" y="767186"/>
              <a:ext cx="451781" cy="442371"/>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5" name="Freeform 33"/>
            <p:cNvSpPr>
              <a:spLocks noEditPoints="1"/>
            </p:cNvSpPr>
            <p:nvPr/>
          </p:nvSpPr>
          <p:spPr bwMode="auto">
            <a:xfrm>
              <a:off x="9308898" y="4058984"/>
              <a:ext cx="453299" cy="453299"/>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7" name="Freeform 21"/>
            <p:cNvSpPr>
              <a:spLocks noEditPoints="1"/>
            </p:cNvSpPr>
            <p:nvPr/>
          </p:nvSpPr>
          <p:spPr bwMode="auto">
            <a:xfrm>
              <a:off x="10192588" y="2381137"/>
              <a:ext cx="535003" cy="442635"/>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101" name="Freeform 17"/>
            <p:cNvSpPr>
              <a:spLocks noEditPoints="1"/>
            </p:cNvSpPr>
            <p:nvPr/>
          </p:nvSpPr>
          <p:spPr bwMode="auto">
            <a:xfrm>
              <a:off x="7420005" y="771417"/>
              <a:ext cx="415427" cy="406768"/>
            </a:xfrm>
            <a:custGeom>
              <a:avLst/>
              <a:gdLst>
                <a:gd name="T0" fmla="*/ 492 w 800"/>
                <a:gd name="T1" fmla="*/ 141 h 784"/>
                <a:gd name="T2" fmla="*/ 442 w 800"/>
                <a:gd name="T3" fmla="*/ 733 h 784"/>
                <a:gd name="T4" fmla="*/ 523 w 800"/>
                <a:gd name="T5" fmla="*/ 784 h 784"/>
                <a:gd name="T6" fmla="*/ 574 w 800"/>
                <a:gd name="T7" fmla="*/ 192 h 784"/>
                <a:gd name="T8" fmla="*/ 542 w 800"/>
                <a:gd name="T9" fmla="*/ 733 h 784"/>
                <a:gd name="T10" fmla="*/ 492 w 800"/>
                <a:gd name="T11" fmla="*/ 752 h 784"/>
                <a:gd name="T12" fmla="*/ 474 w 800"/>
                <a:gd name="T13" fmla="*/ 192 h 784"/>
                <a:gd name="T14" fmla="*/ 523 w 800"/>
                <a:gd name="T15" fmla="*/ 173 h 784"/>
                <a:gd name="T16" fmla="*/ 542 w 800"/>
                <a:gd name="T17" fmla="*/ 733 h 784"/>
                <a:gd name="T18" fmla="*/ 50 w 800"/>
                <a:gd name="T19" fmla="*/ 453 h 784"/>
                <a:gd name="T20" fmla="*/ 0 w 800"/>
                <a:gd name="T21" fmla="*/ 733 h 784"/>
                <a:gd name="T22" fmla="*/ 81 w 800"/>
                <a:gd name="T23" fmla="*/ 784 h 784"/>
                <a:gd name="T24" fmla="*/ 132 w 800"/>
                <a:gd name="T25" fmla="*/ 504 h 784"/>
                <a:gd name="T26" fmla="*/ 100 w 800"/>
                <a:gd name="T27" fmla="*/ 733 h 784"/>
                <a:gd name="T28" fmla="*/ 50 w 800"/>
                <a:gd name="T29" fmla="*/ 752 h 784"/>
                <a:gd name="T30" fmla="*/ 31 w 800"/>
                <a:gd name="T31" fmla="*/ 504 h 784"/>
                <a:gd name="T32" fmla="*/ 81 w 800"/>
                <a:gd name="T33" fmla="*/ 485 h 784"/>
                <a:gd name="T34" fmla="*/ 100 w 800"/>
                <a:gd name="T35" fmla="*/ 733 h 784"/>
                <a:gd name="T36" fmla="*/ 718 w 800"/>
                <a:gd name="T37" fmla="*/ 0 h 784"/>
                <a:gd name="T38" fmla="*/ 668 w 800"/>
                <a:gd name="T39" fmla="*/ 733 h 784"/>
                <a:gd name="T40" fmla="*/ 749 w 800"/>
                <a:gd name="T41" fmla="*/ 784 h 784"/>
                <a:gd name="T42" fmla="*/ 800 w 800"/>
                <a:gd name="T43" fmla="*/ 51 h 784"/>
                <a:gd name="T44" fmla="*/ 768 w 800"/>
                <a:gd name="T45" fmla="*/ 733 h 784"/>
                <a:gd name="T46" fmla="*/ 718 w 800"/>
                <a:gd name="T47" fmla="*/ 752 h 784"/>
                <a:gd name="T48" fmla="*/ 700 w 800"/>
                <a:gd name="T49" fmla="*/ 51 h 784"/>
                <a:gd name="T50" fmla="*/ 749 w 800"/>
                <a:gd name="T51" fmla="*/ 32 h 784"/>
                <a:gd name="T52" fmla="*/ 768 w 800"/>
                <a:gd name="T53" fmla="*/ 733 h 784"/>
                <a:gd name="T54" fmla="*/ 265 w 800"/>
                <a:gd name="T55" fmla="*/ 304 h 784"/>
                <a:gd name="T56" fmla="*/ 215 w 800"/>
                <a:gd name="T57" fmla="*/ 733 h 784"/>
                <a:gd name="T58" fmla="*/ 296 w 800"/>
                <a:gd name="T59" fmla="*/ 784 h 784"/>
                <a:gd name="T60" fmla="*/ 347 w 800"/>
                <a:gd name="T61" fmla="*/ 355 h 784"/>
                <a:gd name="T62" fmla="*/ 296 w 800"/>
                <a:gd name="T63" fmla="*/ 752 h 784"/>
                <a:gd name="T64" fmla="*/ 247 w 800"/>
                <a:gd name="T65" fmla="*/ 733 h 784"/>
                <a:gd name="T66" fmla="*/ 265 w 800"/>
                <a:gd name="T67" fmla="*/ 336 h 784"/>
                <a:gd name="T68" fmla="*/ 315 w 800"/>
                <a:gd name="T69" fmla="*/ 355 h 784"/>
                <a:gd name="T70" fmla="*/ 315 w 800"/>
                <a:gd name="T71" fmla="*/ 7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784">
                  <a:moveTo>
                    <a:pt x="523" y="141"/>
                  </a:moveTo>
                  <a:cubicBezTo>
                    <a:pt x="492" y="141"/>
                    <a:pt x="492" y="141"/>
                    <a:pt x="492" y="141"/>
                  </a:cubicBezTo>
                  <a:cubicBezTo>
                    <a:pt x="464" y="141"/>
                    <a:pt x="442" y="164"/>
                    <a:pt x="442" y="192"/>
                  </a:cubicBezTo>
                  <a:cubicBezTo>
                    <a:pt x="442" y="733"/>
                    <a:pt x="442" y="733"/>
                    <a:pt x="442" y="733"/>
                  </a:cubicBezTo>
                  <a:cubicBezTo>
                    <a:pt x="442" y="761"/>
                    <a:pt x="464" y="784"/>
                    <a:pt x="492" y="784"/>
                  </a:cubicBezTo>
                  <a:cubicBezTo>
                    <a:pt x="523" y="784"/>
                    <a:pt x="523" y="784"/>
                    <a:pt x="523" y="784"/>
                  </a:cubicBezTo>
                  <a:cubicBezTo>
                    <a:pt x="551" y="784"/>
                    <a:pt x="574" y="761"/>
                    <a:pt x="574" y="733"/>
                  </a:cubicBezTo>
                  <a:cubicBezTo>
                    <a:pt x="574" y="192"/>
                    <a:pt x="574" y="192"/>
                    <a:pt x="574" y="192"/>
                  </a:cubicBezTo>
                  <a:cubicBezTo>
                    <a:pt x="574" y="164"/>
                    <a:pt x="551" y="141"/>
                    <a:pt x="523" y="141"/>
                  </a:cubicBezTo>
                  <a:close/>
                  <a:moveTo>
                    <a:pt x="542" y="733"/>
                  </a:moveTo>
                  <a:cubicBezTo>
                    <a:pt x="542" y="743"/>
                    <a:pt x="533" y="752"/>
                    <a:pt x="523" y="752"/>
                  </a:cubicBezTo>
                  <a:cubicBezTo>
                    <a:pt x="492" y="752"/>
                    <a:pt x="492" y="752"/>
                    <a:pt x="492" y="752"/>
                  </a:cubicBezTo>
                  <a:cubicBezTo>
                    <a:pt x="482" y="752"/>
                    <a:pt x="474" y="743"/>
                    <a:pt x="474" y="733"/>
                  </a:cubicBezTo>
                  <a:cubicBezTo>
                    <a:pt x="474" y="192"/>
                    <a:pt x="474" y="192"/>
                    <a:pt x="474" y="192"/>
                  </a:cubicBezTo>
                  <a:cubicBezTo>
                    <a:pt x="474" y="181"/>
                    <a:pt x="482" y="173"/>
                    <a:pt x="492" y="173"/>
                  </a:cubicBezTo>
                  <a:cubicBezTo>
                    <a:pt x="523" y="173"/>
                    <a:pt x="523" y="173"/>
                    <a:pt x="523" y="173"/>
                  </a:cubicBezTo>
                  <a:cubicBezTo>
                    <a:pt x="533" y="173"/>
                    <a:pt x="542" y="181"/>
                    <a:pt x="542" y="192"/>
                  </a:cubicBezTo>
                  <a:lnTo>
                    <a:pt x="542" y="733"/>
                  </a:lnTo>
                  <a:close/>
                  <a:moveTo>
                    <a:pt x="81" y="453"/>
                  </a:moveTo>
                  <a:cubicBezTo>
                    <a:pt x="50" y="453"/>
                    <a:pt x="50" y="453"/>
                    <a:pt x="50" y="453"/>
                  </a:cubicBezTo>
                  <a:cubicBezTo>
                    <a:pt x="22" y="453"/>
                    <a:pt x="0" y="476"/>
                    <a:pt x="0" y="504"/>
                  </a:cubicBezTo>
                  <a:cubicBezTo>
                    <a:pt x="0" y="733"/>
                    <a:pt x="0" y="733"/>
                    <a:pt x="0" y="733"/>
                  </a:cubicBezTo>
                  <a:cubicBezTo>
                    <a:pt x="0" y="761"/>
                    <a:pt x="22" y="784"/>
                    <a:pt x="50" y="784"/>
                  </a:cubicBezTo>
                  <a:cubicBezTo>
                    <a:pt x="81" y="784"/>
                    <a:pt x="81" y="784"/>
                    <a:pt x="81" y="784"/>
                  </a:cubicBezTo>
                  <a:cubicBezTo>
                    <a:pt x="109" y="784"/>
                    <a:pt x="132" y="761"/>
                    <a:pt x="132" y="733"/>
                  </a:cubicBezTo>
                  <a:cubicBezTo>
                    <a:pt x="132" y="504"/>
                    <a:pt x="132" y="504"/>
                    <a:pt x="132" y="504"/>
                  </a:cubicBezTo>
                  <a:cubicBezTo>
                    <a:pt x="132" y="476"/>
                    <a:pt x="109" y="453"/>
                    <a:pt x="81" y="453"/>
                  </a:cubicBezTo>
                  <a:close/>
                  <a:moveTo>
                    <a:pt x="100" y="733"/>
                  </a:moveTo>
                  <a:cubicBezTo>
                    <a:pt x="100" y="743"/>
                    <a:pt x="91" y="752"/>
                    <a:pt x="81" y="752"/>
                  </a:cubicBezTo>
                  <a:cubicBezTo>
                    <a:pt x="50" y="752"/>
                    <a:pt x="50" y="752"/>
                    <a:pt x="50" y="752"/>
                  </a:cubicBezTo>
                  <a:cubicBezTo>
                    <a:pt x="40" y="752"/>
                    <a:pt x="31" y="743"/>
                    <a:pt x="31" y="733"/>
                  </a:cubicBezTo>
                  <a:cubicBezTo>
                    <a:pt x="31" y="504"/>
                    <a:pt x="31" y="504"/>
                    <a:pt x="31" y="504"/>
                  </a:cubicBezTo>
                  <a:cubicBezTo>
                    <a:pt x="31" y="494"/>
                    <a:pt x="40" y="485"/>
                    <a:pt x="50" y="485"/>
                  </a:cubicBezTo>
                  <a:cubicBezTo>
                    <a:pt x="81" y="485"/>
                    <a:pt x="81" y="485"/>
                    <a:pt x="81" y="485"/>
                  </a:cubicBezTo>
                  <a:cubicBezTo>
                    <a:pt x="91" y="485"/>
                    <a:pt x="100" y="494"/>
                    <a:pt x="100" y="504"/>
                  </a:cubicBezTo>
                  <a:lnTo>
                    <a:pt x="100" y="733"/>
                  </a:lnTo>
                  <a:close/>
                  <a:moveTo>
                    <a:pt x="749" y="0"/>
                  </a:moveTo>
                  <a:cubicBezTo>
                    <a:pt x="718" y="0"/>
                    <a:pt x="718" y="0"/>
                    <a:pt x="718" y="0"/>
                  </a:cubicBezTo>
                  <a:cubicBezTo>
                    <a:pt x="690" y="0"/>
                    <a:pt x="668" y="23"/>
                    <a:pt x="668" y="51"/>
                  </a:cubicBezTo>
                  <a:cubicBezTo>
                    <a:pt x="668" y="733"/>
                    <a:pt x="668" y="733"/>
                    <a:pt x="668" y="733"/>
                  </a:cubicBezTo>
                  <a:cubicBezTo>
                    <a:pt x="668" y="761"/>
                    <a:pt x="690" y="784"/>
                    <a:pt x="718" y="784"/>
                  </a:cubicBezTo>
                  <a:cubicBezTo>
                    <a:pt x="749" y="784"/>
                    <a:pt x="749" y="784"/>
                    <a:pt x="749" y="784"/>
                  </a:cubicBezTo>
                  <a:cubicBezTo>
                    <a:pt x="777" y="784"/>
                    <a:pt x="800" y="761"/>
                    <a:pt x="800" y="733"/>
                  </a:cubicBezTo>
                  <a:cubicBezTo>
                    <a:pt x="800" y="51"/>
                    <a:pt x="800" y="51"/>
                    <a:pt x="800" y="51"/>
                  </a:cubicBezTo>
                  <a:cubicBezTo>
                    <a:pt x="800" y="23"/>
                    <a:pt x="777" y="0"/>
                    <a:pt x="749" y="0"/>
                  </a:cubicBezTo>
                  <a:close/>
                  <a:moveTo>
                    <a:pt x="768" y="733"/>
                  </a:moveTo>
                  <a:cubicBezTo>
                    <a:pt x="768" y="743"/>
                    <a:pt x="759" y="752"/>
                    <a:pt x="749" y="752"/>
                  </a:cubicBezTo>
                  <a:cubicBezTo>
                    <a:pt x="718" y="752"/>
                    <a:pt x="718" y="752"/>
                    <a:pt x="718" y="752"/>
                  </a:cubicBezTo>
                  <a:cubicBezTo>
                    <a:pt x="708" y="752"/>
                    <a:pt x="700" y="743"/>
                    <a:pt x="700" y="733"/>
                  </a:cubicBezTo>
                  <a:cubicBezTo>
                    <a:pt x="700" y="51"/>
                    <a:pt x="700" y="51"/>
                    <a:pt x="700" y="51"/>
                  </a:cubicBezTo>
                  <a:cubicBezTo>
                    <a:pt x="700" y="41"/>
                    <a:pt x="708" y="32"/>
                    <a:pt x="718" y="32"/>
                  </a:cubicBezTo>
                  <a:cubicBezTo>
                    <a:pt x="749" y="32"/>
                    <a:pt x="749" y="32"/>
                    <a:pt x="749" y="32"/>
                  </a:cubicBezTo>
                  <a:cubicBezTo>
                    <a:pt x="759" y="32"/>
                    <a:pt x="768" y="41"/>
                    <a:pt x="768" y="51"/>
                  </a:cubicBezTo>
                  <a:lnTo>
                    <a:pt x="768" y="733"/>
                  </a:lnTo>
                  <a:close/>
                  <a:moveTo>
                    <a:pt x="296" y="304"/>
                  </a:moveTo>
                  <a:cubicBezTo>
                    <a:pt x="265" y="304"/>
                    <a:pt x="265" y="304"/>
                    <a:pt x="265" y="304"/>
                  </a:cubicBezTo>
                  <a:cubicBezTo>
                    <a:pt x="238" y="304"/>
                    <a:pt x="215" y="327"/>
                    <a:pt x="215" y="355"/>
                  </a:cubicBezTo>
                  <a:cubicBezTo>
                    <a:pt x="215" y="733"/>
                    <a:pt x="215" y="733"/>
                    <a:pt x="215" y="733"/>
                  </a:cubicBezTo>
                  <a:cubicBezTo>
                    <a:pt x="215" y="761"/>
                    <a:pt x="238" y="784"/>
                    <a:pt x="265" y="784"/>
                  </a:cubicBezTo>
                  <a:cubicBezTo>
                    <a:pt x="296" y="784"/>
                    <a:pt x="296" y="784"/>
                    <a:pt x="296" y="784"/>
                  </a:cubicBezTo>
                  <a:cubicBezTo>
                    <a:pt x="324" y="784"/>
                    <a:pt x="347" y="761"/>
                    <a:pt x="347" y="733"/>
                  </a:cubicBezTo>
                  <a:cubicBezTo>
                    <a:pt x="347" y="355"/>
                    <a:pt x="347" y="355"/>
                    <a:pt x="347" y="355"/>
                  </a:cubicBezTo>
                  <a:cubicBezTo>
                    <a:pt x="347" y="327"/>
                    <a:pt x="324" y="304"/>
                    <a:pt x="296" y="304"/>
                  </a:cubicBezTo>
                  <a:close/>
                  <a:moveTo>
                    <a:pt x="296" y="752"/>
                  </a:moveTo>
                  <a:cubicBezTo>
                    <a:pt x="265" y="752"/>
                    <a:pt x="265" y="752"/>
                    <a:pt x="265" y="752"/>
                  </a:cubicBezTo>
                  <a:cubicBezTo>
                    <a:pt x="255" y="752"/>
                    <a:pt x="247" y="743"/>
                    <a:pt x="247" y="733"/>
                  </a:cubicBezTo>
                  <a:cubicBezTo>
                    <a:pt x="247" y="355"/>
                    <a:pt x="247" y="355"/>
                    <a:pt x="247" y="355"/>
                  </a:cubicBezTo>
                  <a:cubicBezTo>
                    <a:pt x="247" y="344"/>
                    <a:pt x="255" y="336"/>
                    <a:pt x="265" y="336"/>
                  </a:cubicBezTo>
                  <a:cubicBezTo>
                    <a:pt x="296" y="336"/>
                    <a:pt x="296" y="336"/>
                    <a:pt x="296" y="336"/>
                  </a:cubicBezTo>
                  <a:cubicBezTo>
                    <a:pt x="307" y="336"/>
                    <a:pt x="315" y="344"/>
                    <a:pt x="315" y="355"/>
                  </a:cubicBezTo>
                  <a:cubicBezTo>
                    <a:pt x="315" y="733"/>
                    <a:pt x="315" y="733"/>
                    <a:pt x="315" y="733"/>
                  </a:cubicBezTo>
                  <a:cubicBezTo>
                    <a:pt x="315" y="733"/>
                    <a:pt x="315" y="733"/>
                    <a:pt x="315" y="733"/>
                  </a:cubicBezTo>
                  <a:cubicBezTo>
                    <a:pt x="315" y="743"/>
                    <a:pt x="307" y="752"/>
                    <a:pt x="296" y="75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nvGrpSpPr>
            <p:cNvPr id="54" name="Группа 59">
              <a:extLst>
                <a:ext uri="{FF2B5EF4-FFF2-40B4-BE49-F238E27FC236}">
                  <a16:creationId xmlns:a16="http://schemas.microsoft.com/office/drawing/2014/main" id="{CA3E0803-71E8-4577-97BC-6241C1C65A24}"/>
                </a:ext>
              </a:extLst>
            </p:cNvPr>
            <p:cNvGrpSpPr/>
            <p:nvPr/>
          </p:nvGrpSpPr>
          <p:grpSpPr>
            <a:xfrm>
              <a:off x="7803721" y="2337532"/>
              <a:ext cx="1543688" cy="1495489"/>
              <a:chOff x="12120786" y="1602210"/>
              <a:chExt cx="10441160" cy="8313770"/>
            </a:xfrm>
          </p:grpSpPr>
          <p:grpSp>
            <p:nvGrpSpPr>
              <p:cNvPr id="55" name="Группа 3">
                <a:extLst>
                  <a:ext uri="{FF2B5EF4-FFF2-40B4-BE49-F238E27FC236}">
                    <a16:creationId xmlns:a16="http://schemas.microsoft.com/office/drawing/2014/main" id="{267AC2C3-73DB-4E7A-8902-6C6A6F658CF2}"/>
                  </a:ext>
                </a:extLst>
              </p:cNvPr>
              <p:cNvGrpSpPr/>
              <p:nvPr/>
            </p:nvGrpSpPr>
            <p:grpSpPr>
              <a:xfrm flipH="1">
                <a:off x="12120786" y="8256148"/>
                <a:ext cx="1465503" cy="1659832"/>
                <a:chOff x="21944807" y="7297737"/>
                <a:chExt cx="1592263" cy="1803400"/>
              </a:xfrm>
            </p:grpSpPr>
            <p:sp>
              <p:nvSpPr>
                <p:cNvPr id="102" name="Freeform 6">
                  <a:extLst>
                    <a:ext uri="{FF2B5EF4-FFF2-40B4-BE49-F238E27FC236}">
                      <a16:creationId xmlns:a16="http://schemas.microsoft.com/office/drawing/2014/main" id="{0031ECC8-2F4E-4052-9607-45981805C609}"/>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3" name="Freeform 7">
                  <a:extLst>
                    <a:ext uri="{FF2B5EF4-FFF2-40B4-BE49-F238E27FC236}">
                      <a16:creationId xmlns:a16="http://schemas.microsoft.com/office/drawing/2014/main" id="{462D6775-1B95-4007-8DC4-A75AA8E9503C}"/>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4" name="Freeform 8">
                  <a:extLst>
                    <a:ext uri="{FF2B5EF4-FFF2-40B4-BE49-F238E27FC236}">
                      <a16:creationId xmlns:a16="http://schemas.microsoft.com/office/drawing/2014/main" id="{DFBC2B60-B054-41D1-8AE5-10ECA778FCCF}"/>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5" name="Freeform 9">
                  <a:extLst>
                    <a:ext uri="{FF2B5EF4-FFF2-40B4-BE49-F238E27FC236}">
                      <a16:creationId xmlns:a16="http://schemas.microsoft.com/office/drawing/2014/main" id="{FAAADCB5-63CB-49BC-B8CC-8741F2421B54}"/>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56" name="Полилиния 38">
                <a:extLst>
                  <a:ext uri="{FF2B5EF4-FFF2-40B4-BE49-F238E27FC236}">
                    <a16:creationId xmlns:a16="http://schemas.microsoft.com/office/drawing/2014/main" id="{65E3BCA9-6A19-4F27-B496-CC4004880652}"/>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8" name="Freeform 11">
                <a:extLst>
                  <a:ext uri="{FF2B5EF4-FFF2-40B4-BE49-F238E27FC236}">
                    <a16:creationId xmlns:a16="http://schemas.microsoft.com/office/drawing/2014/main" id="{6B0F60A5-CA07-431F-8494-E28B75CD8359}"/>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64" name="Freeform 12">
                <a:extLst>
                  <a:ext uri="{FF2B5EF4-FFF2-40B4-BE49-F238E27FC236}">
                    <a16:creationId xmlns:a16="http://schemas.microsoft.com/office/drawing/2014/main" id="{D8F83FEF-B267-4476-B8F9-663DC2788D44}"/>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77" name="Freeform 13">
                <a:extLst>
                  <a:ext uri="{FF2B5EF4-FFF2-40B4-BE49-F238E27FC236}">
                    <a16:creationId xmlns:a16="http://schemas.microsoft.com/office/drawing/2014/main" id="{FCE6B812-2B1A-4E07-8945-FB1B1A5FC3E9}"/>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78" name="Freeform 14">
                <a:extLst>
                  <a:ext uri="{FF2B5EF4-FFF2-40B4-BE49-F238E27FC236}">
                    <a16:creationId xmlns:a16="http://schemas.microsoft.com/office/drawing/2014/main" id="{E4C27129-8B8B-49ED-8DEB-694369B78EF5}"/>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86" name="Freeform 15">
                <a:extLst>
                  <a:ext uri="{FF2B5EF4-FFF2-40B4-BE49-F238E27FC236}">
                    <a16:creationId xmlns:a16="http://schemas.microsoft.com/office/drawing/2014/main" id="{82C813DE-87E3-420B-BDCC-258264B6F473}"/>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88" name="Freeform 24">
                <a:extLst>
                  <a:ext uri="{FF2B5EF4-FFF2-40B4-BE49-F238E27FC236}">
                    <a16:creationId xmlns:a16="http://schemas.microsoft.com/office/drawing/2014/main" id="{AE6E14B4-9209-4635-B07D-7899B0161357}"/>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89" name="Freeform 25">
                <a:extLst>
                  <a:ext uri="{FF2B5EF4-FFF2-40B4-BE49-F238E27FC236}">
                    <a16:creationId xmlns:a16="http://schemas.microsoft.com/office/drawing/2014/main" id="{9B063986-B74C-48E8-A6CA-16CE1DBC9CBB}"/>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0" name="Freeform 26">
                <a:extLst>
                  <a:ext uri="{FF2B5EF4-FFF2-40B4-BE49-F238E27FC236}">
                    <a16:creationId xmlns:a16="http://schemas.microsoft.com/office/drawing/2014/main" id="{D951F8C0-69CF-4F20-9D6B-6C50276ED54C}"/>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4" name="Freeform 27">
                <a:extLst>
                  <a:ext uri="{FF2B5EF4-FFF2-40B4-BE49-F238E27FC236}">
                    <a16:creationId xmlns:a16="http://schemas.microsoft.com/office/drawing/2014/main" id="{C49F4AF6-E156-4990-B93B-B23B40980CC7}"/>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7" name="Freeform 28">
                <a:extLst>
                  <a:ext uri="{FF2B5EF4-FFF2-40B4-BE49-F238E27FC236}">
                    <a16:creationId xmlns:a16="http://schemas.microsoft.com/office/drawing/2014/main" id="{011B7942-A490-4BCE-82DD-10A7FB36185C}"/>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98" name="Freeform 29">
                <a:extLst>
                  <a:ext uri="{FF2B5EF4-FFF2-40B4-BE49-F238E27FC236}">
                    <a16:creationId xmlns:a16="http://schemas.microsoft.com/office/drawing/2014/main" id="{936ACE0B-DB77-4A71-93F6-8B7425E42E18}"/>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00" name="Freeform 30">
                <a:extLst>
                  <a:ext uri="{FF2B5EF4-FFF2-40B4-BE49-F238E27FC236}">
                    <a16:creationId xmlns:a16="http://schemas.microsoft.com/office/drawing/2014/main" id="{3F4A0F4D-65C4-47E0-878A-B9201625F365}"/>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grpSp>
      <p:grpSp>
        <p:nvGrpSpPr>
          <p:cNvPr id="10" name="Group 9">
            <a:extLst>
              <a:ext uri="{FF2B5EF4-FFF2-40B4-BE49-F238E27FC236}">
                <a16:creationId xmlns:a16="http://schemas.microsoft.com/office/drawing/2014/main" id="{2C51011B-3FE5-4C5E-85E1-43E64B899301}"/>
              </a:ext>
            </a:extLst>
          </p:cNvPr>
          <p:cNvGrpSpPr/>
          <p:nvPr/>
        </p:nvGrpSpPr>
        <p:grpSpPr>
          <a:xfrm>
            <a:off x="173961" y="2139339"/>
            <a:ext cx="3895934" cy="1477328"/>
            <a:chOff x="173961" y="2702382"/>
            <a:chExt cx="3895934" cy="1477328"/>
          </a:xfrm>
        </p:grpSpPr>
        <p:grpSp>
          <p:nvGrpSpPr>
            <p:cNvPr id="8" name="Group 7">
              <a:extLst>
                <a:ext uri="{FF2B5EF4-FFF2-40B4-BE49-F238E27FC236}">
                  <a16:creationId xmlns:a16="http://schemas.microsoft.com/office/drawing/2014/main" id="{3CE6D1E6-1655-422C-ADA9-F3AB04B0F7CD}"/>
                </a:ext>
              </a:extLst>
            </p:cNvPr>
            <p:cNvGrpSpPr/>
            <p:nvPr/>
          </p:nvGrpSpPr>
          <p:grpSpPr>
            <a:xfrm>
              <a:off x="173961" y="2740350"/>
              <a:ext cx="543684" cy="524554"/>
              <a:chOff x="97501" y="2756903"/>
              <a:chExt cx="863081" cy="820381"/>
            </a:xfrm>
          </p:grpSpPr>
          <p:sp>
            <p:nvSpPr>
              <p:cNvPr id="109" name="Oval 108">
                <a:extLst>
                  <a:ext uri="{FF2B5EF4-FFF2-40B4-BE49-F238E27FC236}">
                    <a16:creationId xmlns:a16="http://schemas.microsoft.com/office/drawing/2014/main" id="{A3AFE900-DC96-46FF-AE86-35AEAC8C248C}"/>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08" name="Freeform 33">
                <a:extLst>
                  <a:ext uri="{FF2B5EF4-FFF2-40B4-BE49-F238E27FC236}">
                    <a16:creationId xmlns:a16="http://schemas.microsoft.com/office/drawing/2014/main" id="{B91C9F1F-F36B-42ED-8445-23F93F0BF262}"/>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9" name="TextBox 8">
              <a:extLst>
                <a:ext uri="{FF2B5EF4-FFF2-40B4-BE49-F238E27FC236}">
                  <a16:creationId xmlns:a16="http://schemas.microsoft.com/office/drawing/2014/main" id="{8927E2C8-2CB6-48CA-AD0E-087E1D57C5E5}"/>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End to end automation of the process will accelerate decisions and empower resources to add value in other ways.</a:t>
              </a:r>
            </a:p>
          </p:txBody>
        </p:sp>
      </p:grpSp>
      <p:grpSp>
        <p:nvGrpSpPr>
          <p:cNvPr id="110" name="Group 109">
            <a:extLst>
              <a:ext uri="{FF2B5EF4-FFF2-40B4-BE49-F238E27FC236}">
                <a16:creationId xmlns:a16="http://schemas.microsoft.com/office/drawing/2014/main" id="{F916384A-C1F3-401B-987D-300815EB9493}"/>
              </a:ext>
            </a:extLst>
          </p:cNvPr>
          <p:cNvGrpSpPr/>
          <p:nvPr/>
        </p:nvGrpSpPr>
        <p:grpSpPr>
          <a:xfrm>
            <a:off x="173961" y="3673369"/>
            <a:ext cx="3895934" cy="1200329"/>
            <a:chOff x="173961" y="2702382"/>
            <a:chExt cx="3895934" cy="1200329"/>
          </a:xfrm>
        </p:grpSpPr>
        <p:grpSp>
          <p:nvGrpSpPr>
            <p:cNvPr id="111" name="Group 110">
              <a:extLst>
                <a:ext uri="{FF2B5EF4-FFF2-40B4-BE49-F238E27FC236}">
                  <a16:creationId xmlns:a16="http://schemas.microsoft.com/office/drawing/2014/main" id="{58E15112-7DD1-458A-B17E-6D9E3A4BAB93}"/>
                </a:ext>
              </a:extLst>
            </p:cNvPr>
            <p:cNvGrpSpPr/>
            <p:nvPr/>
          </p:nvGrpSpPr>
          <p:grpSpPr>
            <a:xfrm>
              <a:off x="173961" y="2740350"/>
              <a:ext cx="543684" cy="524554"/>
              <a:chOff x="97501" y="2756903"/>
              <a:chExt cx="863081" cy="820381"/>
            </a:xfrm>
          </p:grpSpPr>
          <p:sp>
            <p:nvSpPr>
              <p:cNvPr id="113" name="Oval 112">
                <a:extLst>
                  <a:ext uri="{FF2B5EF4-FFF2-40B4-BE49-F238E27FC236}">
                    <a16:creationId xmlns:a16="http://schemas.microsoft.com/office/drawing/2014/main" id="{0F2972BE-2B51-432D-94F7-892B525C71EA}"/>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4" name="Freeform 33">
                <a:extLst>
                  <a:ext uri="{FF2B5EF4-FFF2-40B4-BE49-F238E27FC236}">
                    <a16:creationId xmlns:a16="http://schemas.microsoft.com/office/drawing/2014/main" id="{37E389D6-F891-4B3A-90BE-1453B016A738}"/>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2" name="TextBox 111">
              <a:extLst>
                <a:ext uri="{FF2B5EF4-FFF2-40B4-BE49-F238E27FC236}">
                  <a16:creationId xmlns:a16="http://schemas.microsoft.com/office/drawing/2014/main" id="{E3A51B08-70CB-4522-B0FF-EE69C4EA888D}"/>
                </a:ext>
              </a:extLst>
            </p:cNvPr>
            <p:cNvSpPr txBox="1"/>
            <p:nvPr/>
          </p:nvSpPr>
          <p:spPr>
            <a:xfrm>
              <a:off x="801781" y="2702382"/>
              <a:ext cx="3268114" cy="1200329"/>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When enriched data is exposed in Elastic the impact on M&amp;A process and </a:t>
              </a:r>
              <a:br>
                <a:rPr lang="en-GB" dirty="0">
                  <a:solidFill>
                    <a:schemeClr val="tx1">
                      <a:lumMod val="75000"/>
                    </a:schemeClr>
                  </a:solidFill>
                  <a:latin typeface="Roboto" panose="02000000000000000000" pitchFamily="2" charset="0"/>
                  <a:ea typeface="Roboto" panose="02000000000000000000" pitchFamily="2" charset="0"/>
                </a:rPr>
              </a:br>
              <a:r>
                <a:rPr lang="en-GB" dirty="0">
                  <a:solidFill>
                    <a:schemeClr val="tx1">
                      <a:lumMod val="75000"/>
                    </a:schemeClr>
                  </a:solidFill>
                  <a:latin typeface="Roboto" panose="02000000000000000000" pitchFamily="2" charset="0"/>
                  <a:ea typeface="Roboto" panose="02000000000000000000" pitchFamily="2" charset="0"/>
                </a:rPr>
                <a:t>Swiss RE will be significant.</a:t>
              </a:r>
            </a:p>
          </p:txBody>
        </p:sp>
      </p:grpSp>
      <p:grpSp>
        <p:nvGrpSpPr>
          <p:cNvPr id="115" name="Group 114">
            <a:extLst>
              <a:ext uri="{FF2B5EF4-FFF2-40B4-BE49-F238E27FC236}">
                <a16:creationId xmlns:a16="http://schemas.microsoft.com/office/drawing/2014/main" id="{3C3248B5-5802-4682-9E5D-C4C1A9C1D4D3}"/>
              </a:ext>
            </a:extLst>
          </p:cNvPr>
          <p:cNvGrpSpPr/>
          <p:nvPr/>
        </p:nvGrpSpPr>
        <p:grpSpPr>
          <a:xfrm>
            <a:off x="173961" y="4990272"/>
            <a:ext cx="3895934" cy="1477328"/>
            <a:chOff x="173961" y="2702382"/>
            <a:chExt cx="3895934" cy="1477328"/>
          </a:xfrm>
        </p:grpSpPr>
        <p:grpSp>
          <p:nvGrpSpPr>
            <p:cNvPr id="116" name="Group 115">
              <a:extLst>
                <a:ext uri="{FF2B5EF4-FFF2-40B4-BE49-F238E27FC236}">
                  <a16:creationId xmlns:a16="http://schemas.microsoft.com/office/drawing/2014/main" id="{79B1D46A-BBC8-45FD-94C5-6384CA5B3F9F}"/>
                </a:ext>
              </a:extLst>
            </p:cNvPr>
            <p:cNvGrpSpPr/>
            <p:nvPr/>
          </p:nvGrpSpPr>
          <p:grpSpPr>
            <a:xfrm>
              <a:off x="173961" y="2740350"/>
              <a:ext cx="543684" cy="524554"/>
              <a:chOff x="97501" y="2756903"/>
              <a:chExt cx="863081" cy="820381"/>
            </a:xfrm>
          </p:grpSpPr>
          <p:sp>
            <p:nvSpPr>
              <p:cNvPr id="118" name="Oval 117">
                <a:extLst>
                  <a:ext uri="{FF2B5EF4-FFF2-40B4-BE49-F238E27FC236}">
                    <a16:creationId xmlns:a16="http://schemas.microsoft.com/office/drawing/2014/main" id="{AEC2F31A-9B4C-4A75-B9C7-4FE6C6C9CAA3}"/>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9" name="Freeform 33">
                <a:extLst>
                  <a:ext uri="{FF2B5EF4-FFF2-40B4-BE49-F238E27FC236}">
                    <a16:creationId xmlns:a16="http://schemas.microsoft.com/office/drawing/2014/main" id="{9318BEB6-6618-4ADD-BC7F-02BE4A23B105}"/>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7" name="TextBox 116">
              <a:extLst>
                <a:ext uri="{FF2B5EF4-FFF2-40B4-BE49-F238E27FC236}">
                  <a16:creationId xmlns:a16="http://schemas.microsoft.com/office/drawing/2014/main" id="{C919E9B7-B788-42EE-BE82-D211D29C742B}"/>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Feedback loop between decisions, whether human or artificial, will ensure constant supply of Machine Learning training data.</a:t>
              </a:r>
            </a:p>
          </p:txBody>
        </p:sp>
      </p:grpSp>
      <p:sp>
        <p:nvSpPr>
          <p:cNvPr id="120" name="Заголовок 1">
            <a:extLst>
              <a:ext uri="{FF2B5EF4-FFF2-40B4-BE49-F238E27FC236}">
                <a16:creationId xmlns:a16="http://schemas.microsoft.com/office/drawing/2014/main" id="{5E9E3B92-39D7-411F-9ED3-23385E4B89DD}"/>
              </a:ext>
            </a:extLst>
          </p:cNvPr>
          <p:cNvSpPr txBox="1">
            <a:spLocks/>
          </p:cNvSpPr>
          <p:nvPr/>
        </p:nvSpPr>
        <p:spPr>
          <a:xfrm>
            <a:off x="178614" y="1010785"/>
            <a:ext cx="3899882" cy="571934"/>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Tree>
    <p:extLst>
      <p:ext uri="{BB962C8B-B14F-4D97-AF65-F5344CB8AC3E}">
        <p14:creationId xmlns:p14="http://schemas.microsoft.com/office/powerpoint/2010/main" val="2338380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78DB059F-2C51-4A80-B757-87660A997CD9}"/>
              </a:ext>
            </a:extLst>
          </p:cNvPr>
          <p:cNvGraphicFramePr>
            <a:graphicFrameLocks noGrp="1"/>
          </p:cNvGraphicFramePr>
          <p:nvPr>
            <p:extLst>
              <p:ext uri="{D42A27DB-BD31-4B8C-83A1-F6EECF244321}">
                <p14:modId xmlns:p14="http://schemas.microsoft.com/office/powerpoint/2010/main" val="2477322865"/>
              </p:ext>
            </p:extLst>
          </p:nvPr>
        </p:nvGraphicFramePr>
        <p:xfrm>
          <a:off x="822122" y="1953144"/>
          <a:ext cx="9876358" cy="3037840"/>
        </p:xfrm>
        <a:graphic>
          <a:graphicData uri="http://schemas.openxmlformats.org/drawingml/2006/table">
            <a:tbl>
              <a:tblPr firstRow="1" bandRow="1"/>
              <a:tblGrid>
                <a:gridCol w="2676087">
                  <a:extLst>
                    <a:ext uri="{9D8B030D-6E8A-4147-A177-3AD203B41FA5}">
                      <a16:colId xmlns:a16="http://schemas.microsoft.com/office/drawing/2014/main" val="20000"/>
                    </a:ext>
                  </a:extLst>
                </a:gridCol>
                <a:gridCol w="1441103">
                  <a:extLst>
                    <a:ext uri="{9D8B030D-6E8A-4147-A177-3AD203B41FA5}">
                      <a16:colId xmlns:a16="http://schemas.microsoft.com/office/drawing/2014/main" val="20001"/>
                    </a:ext>
                  </a:extLst>
                </a:gridCol>
                <a:gridCol w="1439792">
                  <a:extLst>
                    <a:ext uri="{9D8B030D-6E8A-4147-A177-3AD203B41FA5}">
                      <a16:colId xmlns:a16="http://schemas.microsoft.com/office/drawing/2014/main" val="20002"/>
                    </a:ext>
                  </a:extLst>
                </a:gridCol>
                <a:gridCol w="1439792">
                  <a:extLst>
                    <a:ext uri="{9D8B030D-6E8A-4147-A177-3AD203B41FA5}">
                      <a16:colId xmlns:a16="http://schemas.microsoft.com/office/drawing/2014/main" val="20003"/>
                    </a:ext>
                  </a:extLst>
                </a:gridCol>
                <a:gridCol w="1439792">
                  <a:extLst>
                    <a:ext uri="{9D8B030D-6E8A-4147-A177-3AD203B41FA5}">
                      <a16:colId xmlns:a16="http://schemas.microsoft.com/office/drawing/2014/main" val="20004"/>
                    </a:ext>
                  </a:extLst>
                </a:gridCol>
                <a:gridCol w="1439792">
                  <a:extLst>
                    <a:ext uri="{9D8B030D-6E8A-4147-A177-3AD203B41FA5}">
                      <a16:colId xmlns:a16="http://schemas.microsoft.com/office/drawing/2014/main" val="20005"/>
                    </a:ext>
                  </a:extLst>
                </a:gridCol>
              </a:tblGrid>
              <a:tr h="1422400">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endParaRPr lang="en-US" sz="1900" dirty="0">
                        <a:solidFill>
                          <a:schemeClr val="bg1">
                            <a:lumMod val="50000"/>
                          </a:schemeClr>
                        </a:solidFill>
                      </a:endParaRPr>
                    </a:p>
                  </a:txBody>
                  <a:tcPr marL="121920" marR="121920" marT="60960" marB="60960" anchor="b">
                    <a:lnL w="12700" cmpd="sng">
                      <a:noFill/>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First 1000</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Pages</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First</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1,000,000</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Pages </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(per page)</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Effective price per 1000 pages</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Over</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1,000,000</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Pages</a:t>
                      </a:r>
                      <a:br>
                        <a:rPr lang="en-US" sz="1600" b="0" dirty="0">
                          <a:solidFill>
                            <a:schemeClr val="bg1">
                              <a:lumMod val="50000"/>
                            </a:schemeClr>
                          </a:solidFill>
                          <a:latin typeface="Roboto" panose="02000000000000000000" pitchFamily="2" charset="0"/>
                          <a:ea typeface="Roboto" panose="02000000000000000000" pitchFamily="2" charset="0"/>
                        </a:rPr>
                      </a:br>
                      <a:r>
                        <a:rPr lang="en-US" sz="1600" b="0" dirty="0">
                          <a:solidFill>
                            <a:schemeClr val="bg1">
                              <a:lumMod val="50000"/>
                            </a:schemeClr>
                          </a:solidFill>
                          <a:latin typeface="Roboto" panose="02000000000000000000" pitchFamily="2" charset="0"/>
                          <a:ea typeface="Roboto" panose="02000000000000000000" pitchFamily="2" charset="0"/>
                        </a:rPr>
                        <a:t>(per page)</a:t>
                      </a: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Open Sans Light"/>
                        </a:defRPr>
                      </a:lvl1pPr>
                      <a:lvl2pPr marL="457200" algn="l" defTabSz="914400" rtl="0" eaLnBrk="1" latinLnBrk="0" hangingPunct="1">
                        <a:defRPr sz="1800" b="1" kern="1200">
                          <a:solidFill>
                            <a:schemeClr val="tx1"/>
                          </a:solidFill>
                          <a:latin typeface="Open Sans Light"/>
                        </a:defRPr>
                      </a:lvl2pPr>
                      <a:lvl3pPr marL="914400" algn="l" defTabSz="914400" rtl="0" eaLnBrk="1" latinLnBrk="0" hangingPunct="1">
                        <a:defRPr sz="1800" b="1" kern="1200">
                          <a:solidFill>
                            <a:schemeClr val="tx1"/>
                          </a:solidFill>
                          <a:latin typeface="Open Sans Light"/>
                        </a:defRPr>
                      </a:lvl3pPr>
                      <a:lvl4pPr marL="1371600" algn="l" defTabSz="914400" rtl="0" eaLnBrk="1" latinLnBrk="0" hangingPunct="1">
                        <a:defRPr sz="1800" b="1" kern="1200">
                          <a:solidFill>
                            <a:schemeClr val="tx1"/>
                          </a:solidFill>
                          <a:latin typeface="Open Sans Light"/>
                        </a:defRPr>
                      </a:lvl4pPr>
                      <a:lvl5pPr marL="1828800" algn="l" defTabSz="914400" rtl="0" eaLnBrk="1" latinLnBrk="0" hangingPunct="1">
                        <a:defRPr sz="1800" b="1" kern="1200">
                          <a:solidFill>
                            <a:schemeClr val="tx1"/>
                          </a:solidFill>
                          <a:latin typeface="Open Sans Light"/>
                        </a:defRPr>
                      </a:lvl5pPr>
                      <a:lvl6pPr marL="2286000" algn="l" defTabSz="914400" rtl="0" eaLnBrk="1" latinLnBrk="0" hangingPunct="1">
                        <a:defRPr sz="1800" b="1" kern="1200">
                          <a:solidFill>
                            <a:schemeClr val="tx1"/>
                          </a:solidFill>
                          <a:latin typeface="Open Sans Light"/>
                        </a:defRPr>
                      </a:lvl6pPr>
                      <a:lvl7pPr marL="2743200" algn="l" defTabSz="914400" rtl="0" eaLnBrk="1" latinLnBrk="0" hangingPunct="1">
                        <a:defRPr sz="1800" b="1" kern="1200">
                          <a:solidFill>
                            <a:schemeClr val="tx1"/>
                          </a:solidFill>
                          <a:latin typeface="Open Sans Light"/>
                        </a:defRPr>
                      </a:lvl7pPr>
                      <a:lvl8pPr marL="3200400" algn="l" defTabSz="914400" rtl="0" eaLnBrk="1" latinLnBrk="0" hangingPunct="1">
                        <a:defRPr sz="1800" b="1" kern="1200">
                          <a:solidFill>
                            <a:schemeClr val="tx1"/>
                          </a:solidFill>
                          <a:latin typeface="Open Sans Light"/>
                        </a:defRPr>
                      </a:lvl8pPr>
                      <a:lvl9pPr marL="3657600" algn="l" defTabSz="914400" rtl="0" eaLnBrk="1" latinLnBrk="0" hangingPunct="1">
                        <a:defRPr sz="1800" b="1" kern="1200">
                          <a:solidFill>
                            <a:schemeClr val="tx1"/>
                          </a:solidFill>
                          <a:latin typeface="Open Sans Light"/>
                        </a:defRPr>
                      </a:lvl9pPr>
                    </a:lstStyle>
                    <a:p>
                      <a:pPr algn="ctr"/>
                      <a:r>
                        <a:rPr lang="en-US" sz="1600" b="0" dirty="0">
                          <a:solidFill>
                            <a:schemeClr val="bg1">
                              <a:lumMod val="50000"/>
                            </a:schemeClr>
                          </a:solidFill>
                          <a:latin typeface="Roboto" panose="02000000000000000000" pitchFamily="2" charset="0"/>
                          <a:ea typeface="Roboto" panose="02000000000000000000" pitchFamily="2" charset="0"/>
                        </a:rPr>
                        <a:t>Effective price per 1000 pages</a:t>
                      </a:r>
                    </a:p>
                  </a:txBody>
                  <a:tcPr marL="121920" marR="121920" marT="60960" marB="60960" anchor="b">
                    <a:lnL w="6350" cap="flat" cmpd="sng" algn="ctr">
                      <a:solidFill>
                        <a:prstClr val="white">
                          <a:lumMod val="65000"/>
                        </a:prstClr>
                      </a:solidFill>
                      <a:prstDash val="solid"/>
                      <a:round/>
                      <a:headEnd type="none" w="med" len="med"/>
                      <a:tailEnd type="none" w="med" len="med"/>
                    </a:lnL>
                    <a:lnR w="12700" cmpd="sng">
                      <a:noFill/>
                    </a:lnR>
                    <a:lnT w="12700" cmpd="sng">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6400">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r>
                        <a:rPr lang="en-US" sz="1800" dirty="0">
                          <a:solidFill>
                            <a:schemeClr val="bg1">
                              <a:lumMod val="50000"/>
                            </a:schemeClr>
                          </a:solidFill>
                          <a:latin typeface="Roboto" panose="02000000000000000000" pitchFamily="2" charset="0"/>
                          <a:ea typeface="Roboto" panose="02000000000000000000" pitchFamily="2" charset="0"/>
                        </a:rPr>
                        <a:t>Detect document text API</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Free</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$00.0015</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$01.50</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$00.0006</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50000"/>
                            </a:schemeClr>
                          </a:solidFill>
                          <a:latin typeface="Roboto" panose="02000000000000000000" pitchFamily="2" charset="0"/>
                          <a:ea typeface="Roboto" panose="02000000000000000000" pitchFamily="2" charset="0"/>
                        </a:rPr>
                        <a:t>$00.60</a:t>
                      </a: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25400" cmpd="sng">
                      <a:noFill/>
                    </a:lnT>
                    <a:lnB w="12700" cmpd="sng">
                      <a:noFill/>
                    </a:lnB>
                    <a:lnTlToBr w="12700" cmpd="sng">
                      <a:noFill/>
                      <a:prstDash val="solid"/>
                    </a:lnTlToBr>
                    <a:lnBlToTr w="12700" cmpd="sng">
                      <a:noFill/>
                      <a:prstDash val="solid"/>
                    </a:lnBlToTr>
                    <a:solidFill>
                      <a:sysClr val="window" lastClr="FFFFFF">
                        <a:lumMod val="50000"/>
                        <a:alpha val="20000"/>
                      </a:sysClr>
                    </a:solidFill>
                  </a:tcPr>
                </a:tc>
                <a:extLst>
                  <a:ext uri="{0D108BD9-81ED-4DB2-BD59-A6C34878D82A}">
                    <a16:rowId xmlns:a16="http://schemas.microsoft.com/office/drawing/2014/main" val="10001"/>
                  </a:ext>
                </a:extLst>
              </a:tr>
              <a:tr h="406400">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50000"/>
                            </a:schemeClr>
                          </a:solidFill>
                          <a:latin typeface="Roboto" panose="02000000000000000000" pitchFamily="2" charset="0"/>
                          <a:ea typeface="Roboto" panose="02000000000000000000" pitchFamily="2" charset="0"/>
                        </a:rPr>
                        <a:t>Analyze document text API with tables and forms</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Free</a:t>
                      </a:r>
                      <a:br>
                        <a:rPr lang="en-US" sz="1800" dirty="0">
                          <a:solidFill>
                            <a:schemeClr val="bg1">
                              <a:lumMod val="50000"/>
                            </a:schemeClr>
                          </a:solidFill>
                          <a:latin typeface="Roboto" panose="02000000000000000000" pitchFamily="2" charset="0"/>
                          <a:ea typeface="Roboto" panose="02000000000000000000" pitchFamily="2" charset="0"/>
                        </a:rPr>
                      </a:br>
                      <a:r>
                        <a:rPr lang="en-US" sz="1800" dirty="0">
                          <a:solidFill>
                            <a:schemeClr val="bg1">
                              <a:lumMod val="50000"/>
                            </a:schemeClr>
                          </a:solidFill>
                          <a:latin typeface="Roboto" panose="02000000000000000000" pitchFamily="2" charset="0"/>
                          <a:ea typeface="Roboto" panose="02000000000000000000" pitchFamily="2" charset="0"/>
                        </a:rPr>
                        <a:t>(100 Pages)</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$00.065</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$65.00</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$00.05</a:t>
                      </a: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Light"/>
                        </a:defRPr>
                      </a:lvl1pPr>
                      <a:lvl2pPr marL="457200" algn="l" defTabSz="914400" rtl="0" eaLnBrk="1" latinLnBrk="0" hangingPunct="1">
                        <a:defRPr sz="1800" kern="1200">
                          <a:solidFill>
                            <a:schemeClr val="tx1"/>
                          </a:solidFill>
                          <a:latin typeface="Open Sans Light"/>
                        </a:defRPr>
                      </a:lvl2pPr>
                      <a:lvl3pPr marL="914400" algn="l" defTabSz="914400" rtl="0" eaLnBrk="1" latinLnBrk="0" hangingPunct="1">
                        <a:defRPr sz="1800" kern="1200">
                          <a:solidFill>
                            <a:schemeClr val="tx1"/>
                          </a:solidFill>
                          <a:latin typeface="Open Sans Light"/>
                        </a:defRPr>
                      </a:lvl3pPr>
                      <a:lvl4pPr marL="1371600" algn="l" defTabSz="914400" rtl="0" eaLnBrk="1" latinLnBrk="0" hangingPunct="1">
                        <a:defRPr sz="1800" kern="1200">
                          <a:solidFill>
                            <a:schemeClr val="tx1"/>
                          </a:solidFill>
                          <a:latin typeface="Open Sans Light"/>
                        </a:defRPr>
                      </a:lvl4pPr>
                      <a:lvl5pPr marL="1828800" algn="l" defTabSz="914400" rtl="0" eaLnBrk="1" latinLnBrk="0" hangingPunct="1">
                        <a:defRPr sz="1800" kern="1200">
                          <a:solidFill>
                            <a:schemeClr val="tx1"/>
                          </a:solidFill>
                          <a:latin typeface="Open Sans Light"/>
                        </a:defRPr>
                      </a:lvl5pPr>
                      <a:lvl6pPr marL="2286000" algn="l" defTabSz="914400" rtl="0" eaLnBrk="1" latinLnBrk="0" hangingPunct="1">
                        <a:defRPr sz="1800" kern="1200">
                          <a:solidFill>
                            <a:schemeClr val="tx1"/>
                          </a:solidFill>
                          <a:latin typeface="Open Sans Light"/>
                        </a:defRPr>
                      </a:lvl6pPr>
                      <a:lvl7pPr marL="2743200" algn="l" defTabSz="914400" rtl="0" eaLnBrk="1" latinLnBrk="0" hangingPunct="1">
                        <a:defRPr sz="1800" kern="1200">
                          <a:solidFill>
                            <a:schemeClr val="tx1"/>
                          </a:solidFill>
                          <a:latin typeface="Open Sans Light"/>
                        </a:defRPr>
                      </a:lvl7pPr>
                      <a:lvl8pPr marL="3200400" algn="l" defTabSz="914400" rtl="0" eaLnBrk="1" latinLnBrk="0" hangingPunct="1">
                        <a:defRPr sz="1800" kern="1200">
                          <a:solidFill>
                            <a:schemeClr val="tx1"/>
                          </a:solidFill>
                          <a:latin typeface="Open Sans Light"/>
                        </a:defRPr>
                      </a:lvl8pPr>
                      <a:lvl9pPr marL="3657600" algn="l" defTabSz="914400" rtl="0" eaLnBrk="1" latinLnBrk="0" hangingPunct="1">
                        <a:defRPr sz="1800" kern="1200">
                          <a:solidFill>
                            <a:schemeClr val="tx1"/>
                          </a:solidFill>
                          <a:latin typeface="Open Sans Light"/>
                        </a:defRPr>
                      </a:lvl9pPr>
                    </a:lstStyle>
                    <a:p>
                      <a:pPr algn="ctr"/>
                      <a:r>
                        <a:rPr lang="en-US" sz="1800" dirty="0">
                          <a:solidFill>
                            <a:schemeClr val="bg1">
                              <a:lumMod val="50000"/>
                            </a:schemeClr>
                          </a:solidFill>
                          <a:latin typeface="Roboto" panose="02000000000000000000" pitchFamily="2" charset="0"/>
                          <a:ea typeface="Roboto" panose="02000000000000000000" pitchFamily="2" charset="0"/>
                        </a:rPr>
                        <a:t>$50.00</a:t>
                      </a: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41" name="Прямоугольник 62">
            <a:extLst>
              <a:ext uri="{FF2B5EF4-FFF2-40B4-BE49-F238E27FC236}">
                <a16:creationId xmlns:a16="http://schemas.microsoft.com/office/drawing/2014/main" id="{67D1A1C2-9ECB-4B8E-95FF-005AAFBF4DD4}"/>
              </a:ext>
            </a:extLst>
          </p:cNvPr>
          <p:cNvSpPr/>
          <p:nvPr/>
        </p:nvSpPr>
        <p:spPr>
          <a:xfrm rot="5400000">
            <a:off x="5354318" y="-5354318"/>
            <a:ext cx="1483361" cy="12192000"/>
          </a:xfrm>
          <a:prstGeom prst="rect">
            <a:avLst/>
          </a:prstGeom>
          <a:blipFill dpi="0" rotWithShape="0">
            <a:blip r:embed="rId2">
              <a:alphaModFix amt="41000"/>
            </a:blip>
            <a:srcRect/>
            <a:tile tx="0" ty="0" sx="100000" sy="100000" flip="none" algn="tl"/>
          </a:blipFill>
          <a:ln w="25400" cap="flat" cmpd="sng" algn="ctr">
            <a:noFill/>
            <a:prstDash val="solid"/>
          </a:ln>
          <a:effectLst>
            <a:outerShdw blurRad="50800" dist="38100" dir="2700000" algn="tl" rotWithShape="0">
              <a:prstClr val="black">
                <a:alpha val="0"/>
              </a:prstClr>
            </a:outerShdw>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42" name="Picture 41">
            <a:extLst>
              <a:ext uri="{FF2B5EF4-FFF2-40B4-BE49-F238E27FC236}">
                <a16:creationId xmlns:a16="http://schemas.microsoft.com/office/drawing/2014/main" id="{A11D6943-127F-476C-8F80-850515A5E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519" y="189178"/>
            <a:ext cx="3839005" cy="944418"/>
          </a:xfrm>
          <a:prstGeom prst="rect">
            <a:avLst/>
          </a:prstGeom>
          <a:noFill/>
        </p:spPr>
      </p:pic>
      <p:pic>
        <p:nvPicPr>
          <p:cNvPr id="43" name="Picture 42">
            <a:extLst>
              <a:ext uri="{FF2B5EF4-FFF2-40B4-BE49-F238E27FC236}">
                <a16:creationId xmlns:a16="http://schemas.microsoft.com/office/drawing/2014/main" id="{DD18F928-49AD-4EF7-A44D-0F93FC999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903" y="404409"/>
            <a:ext cx="1127367" cy="674541"/>
          </a:xfrm>
          <a:prstGeom prst="rect">
            <a:avLst/>
          </a:prstGeom>
        </p:spPr>
      </p:pic>
      <p:sp>
        <p:nvSpPr>
          <p:cNvPr id="44" name="Текст 4">
            <a:extLst>
              <a:ext uri="{FF2B5EF4-FFF2-40B4-BE49-F238E27FC236}">
                <a16:creationId xmlns:a16="http://schemas.microsoft.com/office/drawing/2014/main" id="{47D52665-D54D-40A8-9EE4-6ED4FED99699}"/>
              </a:ext>
            </a:extLst>
          </p:cNvPr>
          <p:cNvSpPr txBox="1">
            <a:spLocks/>
          </p:cNvSpPr>
          <p:nvPr/>
        </p:nvSpPr>
        <p:spPr>
          <a:xfrm>
            <a:off x="8495665" y="269472"/>
            <a:ext cx="2202815" cy="94441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ctr">
              <a:buNone/>
            </a:pPr>
            <a:r>
              <a:rPr lang="en-GB" dirty="0">
                <a:solidFill>
                  <a:schemeClr val="bg2">
                    <a:lumMod val="25000"/>
                  </a:schemeClr>
                </a:solidFill>
                <a:latin typeface="Roboto Medium" panose="02000000000000000000" pitchFamily="2" charset="0"/>
                <a:ea typeface="Roboto Medium" panose="02000000000000000000" pitchFamily="2" charset="0"/>
              </a:rPr>
              <a:t>Textract</a:t>
            </a:r>
          </a:p>
          <a:p>
            <a:pPr marL="0" indent="0" algn="ctr">
              <a:buNone/>
            </a:pPr>
            <a:r>
              <a:rPr lang="en-GB" dirty="0">
                <a:solidFill>
                  <a:schemeClr val="bg2">
                    <a:lumMod val="25000"/>
                  </a:schemeClr>
                </a:solidFill>
                <a:latin typeface="Roboto Medium" panose="02000000000000000000" pitchFamily="2" charset="0"/>
                <a:ea typeface="Roboto Medium" panose="02000000000000000000" pitchFamily="2" charset="0"/>
              </a:rPr>
              <a:t>API Pricing</a:t>
            </a:r>
            <a:endParaRPr lang="en" dirty="0">
              <a:solidFill>
                <a:schemeClr val="bg2">
                  <a:lumMod val="25000"/>
                </a:schemeClr>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698169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4C09E2B8-A4F3-A14D-959F-4B0704C335EF}"/>
              </a:ext>
            </a:extLst>
          </p:cNvPr>
          <p:cNvSpPr>
            <a:spLocks noGrp="1"/>
          </p:cNvSpPr>
          <p:nvPr>
            <p:ph type="body" sz="quarter" idx="14"/>
          </p:nvPr>
        </p:nvSpPr>
        <p:spPr>
          <a:xfrm>
            <a:off x="1526701" y="2797584"/>
            <a:ext cx="4754021" cy="2728442"/>
          </a:xfrm>
        </p:spPr>
        <p:txBody>
          <a:bodyPr/>
          <a:lstStyle/>
          <a:p>
            <a:pPr marL="0" indent="0">
              <a:buNone/>
            </a:pPr>
            <a:r>
              <a:rPr lang="en-GB" sz="1800" dirty="0">
                <a:solidFill>
                  <a:schemeClr val="tx1">
                    <a:lumMod val="50000"/>
                    <a:lumOff val="50000"/>
                  </a:schemeClr>
                </a:solidFill>
                <a:latin typeface="Roboto Medium" charset="0"/>
                <a:ea typeface="Roboto Medium" charset="0"/>
                <a:cs typeface="Roboto Medium" charset="0"/>
              </a:rPr>
              <a:t>Why choose Datara?</a:t>
            </a:r>
            <a:br>
              <a:rPr lang="en-GB" sz="1800" dirty="0">
                <a:solidFill>
                  <a:schemeClr val="tx1">
                    <a:lumMod val="50000"/>
                    <a:lumOff val="50000"/>
                  </a:schemeClr>
                </a:solidFill>
                <a:latin typeface="Roboto Medium" charset="0"/>
                <a:ea typeface="Roboto Medium" charset="0"/>
                <a:cs typeface="Roboto Medium" charset="0"/>
              </a:rPr>
            </a:br>
            <a:br>
              <a:rPr lang="en-GB" sz="1800" dirty="0">
                <a:solidFill>
                  <a:schemeClr val="tx1">
                    <a:lumMod val="50000"/>
                    <a:lumOff val="50000"/>
                  </a:schemeClr>
                </a:solidFill>
                <a:latin typeface="Roboto Medium" charset="0"/>
                <a:ea typeface="Roboto Medium" charset="0"/>
                <a:cs typeface="Roboto Medium" charset="0"/>
              </a:rPr>
            </a:br>
            <a:r>
              <a:rPr lang="en-US" sz="1400" dirty="0">
                <a:latin typeface="Roboto Light" panose="02000000000000000000" pitchFamily="2" charset="0"/>
                <a:ea typeface="Roboto Light" panose="02000000000000000000" pitchFamily="2" charset="0"/>
              </a:rPr>
              <a:t>We are light and fast. Maneuverability is critical in projects like these where there is emphasis on early value and being blocked will quickly suffocate your stakeholders. </a:t>
            </a:r>
            <a:br>
              <a:rPr lang="en-US" sz="1400" dirty="0">
                <a:latin typeface="Roboto Light" panose="02000000000000000000" pitchFamily="2" charset="0"/>
                <a:ea typeface="Roboto Light" panose="02000000000000000000" pitchFamily="2" charset="0"/>
              </a:rPr>
            </a:br>
            <a:br>
              <a:rPr lang="en-US" sz="1400" dirty="0">
                <a:latin typeface="Roboto Light" panose="02000000000000000000" pitchFamily="2" charset="0"/>
                <a:ea typeface="Roboto Light" panose="02000000000000000000" pitchFamily="2" charset="0"/>
              </a:rPr>
            </a:br>
            <a:r>
              <a:rPr lang="en-US" sz="1400" dirty="0">
                <a:latin typeface="Roboto Light" panose="02000000000000000000" pitchFamily="2" charset="0"/>
                <a:ea typeface="Roboto Light" panose="02000000000000000000" pitchFamily="2" charset="0"/>
              </a:rPr>
              <a:t>We offer no complicated engagement models, no time-consuming escalation paths and certainly no red tape.</a:t>
            </a:r>
            <a:br>
              <a:rPr lang="en-US" sz="1400" dirty="0">
                <a:latin typeface="Roboto Light" panose="02000000000000000000" pitchFamily="2" charset="0"/>
                <a:ea typeface="Roboto Light" panose="02000000000000000000" pitchFamily="2" charset="0"/>
              </a:rPr>
            </a:br>
            <a:br>
              <a:rPr lang="en-US" sz="1400" dirty="0">
                <a:latin typeface="Roboto Light" panose="02000000000000000000" pitchFamily="2" charset="0"/>
                <a:ea typeface="Roboto Light" panose="02000000000000000000" pitchFamily="2" charset="0"/>
              </a:rPr>
            </a:br>
            <a:r>
              <a:rPr lang="en-US" sz="1400" b="1" dirty="0">
                <a:latin typeface="Roboto Light" panose="02000000000000000000" pitchFamily="2" charset="0"/>
                <a:ea typeface="Roboto Light" panose="02000000000000000000" pitchFamily="2" charset="0"/>
              </a:rPr>
              <a:t>The very team you see here today are ready to step into your world and deliver Project Brainchild.</a:t>
            </a:r>
          </a:p>
        </p:txBody>
      </p:sp>
      <p:sp>
        <p:nvSpPr>
          <p:cNvPr id="6" name="Заголовок 7"/>
          <p:cNvSpPr>
            <a:spLocks noGrp="1"/>
          </p:cNvSpPr>
          <p:nvPr>
            <p:ph type="title"/>
          </p:nvPr>
        </p:nvSpPr>
        <p:spPr>
          <a:xfrm>
            <a:off x="1560327" y="1470515"/>
            <a:ext cx="3518097" cy="1225473"/>
          </a:xfrm>
          <a:prstGeom prst="rect">
            <a:avLst/>
          </a:prstGeom>
        </p:spPr>
        <p:txBody>
          <a:bodyPr/>
          <a:lstStyle/>
          <a:p>
            <a:r>
              <a:rPr lang="en-US" b="0" dirty="0">
                <a:solidFill>
                  <a:schemeClr val="tx1">
                    <a:lumMod val="65000"/>
                    <a:lumOff val="35000"/>
                  </a:schemeClr>
                </a:solidFill>
              </a:rPr>
              <a:t>Datara</a:t>
            </a:r>
            <a:br>
              <a:rPr lang="en-US" b="0" dirty="0">
                <a:solidFill>
                  <a:schemeClr val="tx1">
                    <a:lumMod val="65000"/>
                    <a:lumOff val="35000"/>
                  </a:schemeClr>
                </a:solidFill>
              </a:rPr>
            </a:br>
            <a:r>
              <a:rPr lang="en-US" sz="3200" b="0" dirty="0">
                <a:solidFill>
                  <a:schemeClr val="tx1">
                    <a:lumMod val="50000"/>
                    <a:lumOff val="50000"/>
                  </a:schemeClr>
                </a:solidFill>
              </a:rPr>
              <a:t>Closing statement</a:t>
            </a:r>
            <a:endParaRPr lang="en" dirty="0">
              <a:solidFill>
                <a:schemeClr val="tx1">
                  <a:lumMod val="50000"/>
                  <a:lumOff val="50000"/>
                </a:schemeClr>
              </a:solidFill>
            </a:endParaRPr>
          </a:p>
        </p:txBody>
      </p:sp>
      <p:pic>
        <p:nvPicPr>
          <p:cNvPr id="15" name="Picture 14">
            <a:extLst>
              <a:ext uri="{FF2B5EF4-FFF2-40B4-BE49-F238E27FC236}">
                <a16:creationId xmlns:a16="http://schemas.microsoft.com/office/drawing/2014/main" id="{9EC77123-AC97-4C1A-BED7-CD34740B8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75" y="484967"/>
            <a:ext cx="4143875" cy="1015249"/>
          </a:xfrm>
          <a:prstGeom prst="rect">
            <a:avLst/>
          </a:prstGeom>
        </p:spPr>
      </p:pic>
      <p:grpSp>
        <p:nvGrpSpPr>
          <p:cNvPr id="29" name="Группа 59">
            <a:extLst>
              <a:ext uri="{FF2B5EF4-FFF2-40B4-BE49-F238E27FC236}">
                <a16:creationId xmlns:a16="http://schemas.microsoft.com/office/drawing/2014/main" id="{BBF0D200-6E15-4B8F-A122-2EF5C033B117}"/>
              </a:ext>
            </a:extLst>
          </p:cNvPr>
          <p:cNvGrpSpPr/>
          <p:nvPr/>
        </p:nvGrpSpPr>
        <p:grpSpPr>
          <a:xfrm flipH="1">
            <a:off x="193963" y="4808935"/>
            <a:ext cx="1417800" cy="1637374"/>
            <a:chOff x="12120786" y="1602210"/>
            <a:chExt cx="10441160" cy="8313770"/>
          </a:xfrm>
        </p:grpSpPr>
        <p:grpSp>
          <p:nvGrpSpPr>
            <p:cNvPr id="30" name="Группа 3">
              <a:extLst>
                <a:ext uri="{FF2B5EF4-FFF2-40B4-BE49-F238E27FC236}">
                  <a16:creationId xmlns:a16="http://schemas.microsoft.com/office/drawing/2014/main" id="{D3EB9B4B-B10B-46A0-BA36-33273FC01A92}"/>
                </a:ext>
              </a:extLst>
            </p:cNvPr>
            <p:cNvGrpSpPr/>
            <p:nvPr/>
          </p:nvGrpSpPr>
          <p:grpSpPr>
            <a:xfrm flipH="1">
              <a:off x="12120786" y="8256148"/>
              <a:ext cx="1465503" cy="1659832"/>
              <a:chOff x="21944807" y="7297737"/>
              <a:chExt cx="1592263" cy="1803400"/>
            </a:xfrm>
          </p:grpSpPr>
          <p:sp>
            <p:nvSpPr>
              <p:cNvPr id="44" name="Freeform 6">
                <a:extLst>
                  <a:ext uri="{FF2B5EF4-FFF2-40B4-BE49-F238E27FC236}">
                    <a16:creationId xmlns:a16="http://schemas.microsoft.com/office/drawing/2014/main" id="{98E77DAA-CBA9-431D-ACE5-688BB12A2FFE}"/>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5" name="Freeform 7">
                <a:extLst>
                  <a:ext uri="{FF2B5EF4-FFF2-40B4-BE49-F238E27FC236}">
                    <a16:creationId xmlns:a16="http://schemas.microsoft.com/office/drawing/2014/main" id="{35099698-4816-4979-9DE1-1F8E9893EBE5}"/>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6" name="Freeform 8">
                <a:extLst>
                  <a:ext uri="{FF2B5EF4-FFF2-40B4-BE49-F238E27FC236}">
                    <a16:creationId xmlns:a16="http://schemas.microsoft.com/office/drawing/2014/main" id="{0396AF4D-D32E-4372-8FB5-5DDBDB7467F4}"/>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7" name="Freeform 9">
                <a:extLst>
                  <a:ext uri="{FF2B5EF4-FFF2-40B4-BE49-F238E27FC236}">
                    <a16:creationId xmlns:a16="http://schemas.microsoft.com/office/drawing/2014/main" id="{B02D88E4-FADF-4261-9A48-CCDDF4A6EC0D}"/>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31" name="Полилиния 38">
              <a:extLst>
                <a:ext uri="{FF2B5EF4-FFF2-40B4-BE49-F238E27FC236}">
                  <a16:creationId xmlns:a16="http://schemas.microsoft.com/office/drawing/2014/main" id="{6B7427B3-5696-4516-8354-2687C503770B}"/>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11">
              <a:extLst>
                <a:ext uri="{FF2B5EF4-FFF2-40B4-BE49-F238E27FC236}">
                  <a16:creationId xmlns:a16="http://schemas.microsoft.com/office/drawing/2014/main" id="{0DE97DBD-B603-4682-ABE0-0F4820BCAD82}"/>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33" name="Freeform 12">
              <a:extLst>
                <a:ext uri="{FF2B5EF4-FFF2-40B4-BE49-F238E27FC236}">
                  <a16:creationId xmlns:a16="http://schemas.microsoft.com/office/drawing/2014/main" id="{CF52F1A9-F92E-41D4-BC60-48E88DD34042}"/>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13">
              <a:extLst>
                <a:ext uri="{FF2B5EF4-FFF2-40B4-BE49-F238E27FC236}">
                  <a16:creationId xmlns:a16="http://schemas.microsoft.com/office/drawing/2014/main" id="{4F055F00-A8AA-4FC1-91F4-1E356311370E}"/>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14">
              <a:extLst>
                <a:ext uri="{FF2B5EF4-FFF2-40B4-BE49-F238E27FC236}">
                  <a16:creationId xmlns:a16="http://schemas.microsoft.com/office/drawing/2014/main" id="{80E3E01F-CEDC-4A3A-A4AB-C688B0B8D84C}"/>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6" name="Freeform 15">
              <a:extLst>
                <a:ext uri="{FF2B5EF4-FFF2-40B4-BE49-F238E27FC236}">
                  <a16:creationId xmlns:a16="http://schemas.microsoft.com/office/drawing/2014/main" id="{D636F5A1-832C-4C55-A8EB-D7719315C672}"/>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7" name="Freeform 24">
              <a:extLst>
                <a:ext uri="{FF2B5EF4-FFF2-40B4-BE49-F238E27FC236}">
                  <a16:creationId xmlns:a16="http://schemas.microsoft.com/office/drawing/2014/main" id="{357EB9C4-16BB-4AEA-BAAC-8C1C67157D16}"/>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25">
              <a:extLst>
                <a:ext uri="{FF2B5EF4-FFF2-40B4-BE49-F238E27FC236}">
                  <a16:creationId xmlns:a16="http://schemas.microsoft.com/office/drawing/2014/main" id="{33A7CE7D-5BC2-420E-ACD7-67F4D2C33B4A}"/>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26">
              <a:extLst>
                <a:ext uri="{FF2B5EF4-FFF2-40B4-BE49-F238E27FC236}">
                  <a16:creationId xmlns:a16="http://schemas.microsoft.com/office/drawing/2014/main" id="{BD920AAC-3A5A-4B09-B05A-41CB90DA8607}"/>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0" name="Freeform 27">
              <a:extLst>
                <a:ext uri="{FF2B5EF4-FFF2-40B4-BE49-F238E27FC236}">
                  <a16:creationId xmlns:a16="http://schemas.microsoft.com/office/drawing/2014/main" id="{E5B4536D-B556-4F1C-8C37-A4F68AAB1966}"/>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1" name="Freeform 28">
              <a:extLst>
                <a:ext uri="{FF2B5EF4-FFF2-40B4-BE49-F238E27FC236}">
                  <a16:creationId xmlns:a16="http://schemas.microsoft.com/office/drawing/2014/main" id="{27009430-ABA0-4443-826E-7F611636E5C2}"/>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2" name="Freeform 29">
              <a:extLst>
                <a:ext uri="{FF2B5EF4-FFF2-40B4-BE49-F238E27FC236}">
                  <a16:creationId xmlns:a16="http://schemas.microsoft.com/office/drawing/2014/main" id="{5A3E5388-E518-4ECE-8FBD-8C947797E633}"/>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3" name="Freeform 30">
              <a:extLst>
                <a:ext uri="{FF2B5EF4-FFF2-40B4-BE49-F238E27FC236}">
                  <a16:creationId xmlns:a16="http://schemas.microsoft.com/office/drawing/2014/main" id="{8531F2D7-CC78-42A8-A3AA-3646C0AC229F}"/>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51" name="Picture Placeholder 50">
            <a:extLst>
              <a:ext uri="{FF2B5EF4-FFF2-40B4-BE49-F238E27FC236}">
                <a16:creationId xmlns:a16="http://schemas.microsoft.com/office/drawing/2014/main" id="{D78B2353-6362-4990-8F89-85C5AE12580E}"/>
              </a:ext>
            </a:extLst>
          </p:cNvPr>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l="27656" r="27656"/>
          <a:stretch>
            <a:fillRect/>
          </a:stretch>
        </p:blipFill>
        <p:spPr/>
      </p:pic>
    </p:spTree>
    <p:extLst>
      <p:ext uri="{BB962C8B-B14F-4D97-AF65-F5344CB8AC3E}">
        <p14:creationId xmlns:p14="http://schemas.microsoft.com/office/powerpoint/2010/main" val="188542713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Прямоугольник 62">
            <a:extLst>
              <a:ext uri="{FF2B5EF4-FFF2-40B4-BE49-F238E27FC236}">
                <a16:creationId xmlns:a16="http://schemas.microsoft.com/office/drawing/2014/main" id="{021DC7C2-2E7E-4B17-A492-147457F18487}"/>
              </a:ext>
            </a:extLst>
          </p:cNvPr>
          <p:cNvSpPr/>
          <p:nvPr/>
        </p:nvSpPr>
        <p:spPr>
          <a:xfrm>
            <a:off x="0" y="-4618"/>
            <a:ext cx="4334773" cy="6867235"/>
          </a:xfrm>
          <a:prstGeom prst="rect">
            <a:avLst/>
          </a:prstGeom>
          <a:blipFill dpi="0" rotWithShape="1">
            <a:blip r:embed="rId2">
              <a:alphaModFix amt="95000"/>
            </a:blip>
            <a:srcRect/>
            <a:stretch>
              <a:fillRect t="-50000"/>
            </a:stretch>
          </a:blip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48" name="Picture 47">
            <a:extLst>
              <a:ext uri="{FF2B5EF4-FFF2-40B4-BE49-F238E27FC236}">
                <a16:creationId xmlns:a16="http://schemas.microsoft.com/office/drawing/2014/main" id="{898159F0-07C7-4599-95D3-126D4BC9A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90" y="50633"/>
            <a:ext cx="3839005" cy="944418"/>
          </a:xfrm>
          <a:prstGeom prst="rect">
            <a:avLst/>
          </a:prstGeom>
          <a:noFill/>
        </p:spPr>
      </p:pic>
      <p:sp>
        <p:nvSpPr>
          <p:cNvPr id="49" name="Текст 4">
            <a:extLst>
              <a:ext uri="{FF2B5EF4-FFF2-40B4-BE49-F238E27FC236}">
                <a16:creationId xmlns:a16="http://schemas.microsoft.com/office/drawing/2014/main" id="{9EB3977B-4FF8-4CB0-BB8F-9A35973DA4DC}"/>
              </a:ext>
            </a:extLst>
          </p:cNvPr>
          <p:cNvSpPr txBox="1">
            <a:spLocks/>
          </p:cNvSpPr>
          <p:nvPr/>
        </p:nvSpPr>
        <p:spPr>
          <a:xfrm>
            <a:off x="258598" y="1073831"/>
            <a:ext cx="3600277" cy="894386"/>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ctr">
              <a:buNone/>
            </a:pPr>
            <a:r>
              <a:rPr lang="en-GB" dirty="0">
                <a:solidFill>
                  <a:schemeClr val="tx1">
                    <a:lumMod val="75000"/>
                  </a:schemeClr>
                </a:solidFill>
                <a:latin typeface="Roboto Medium" panose="02000000000000000000" pitchFamily="2" charset="0"/>
                <a:ea typeface="Roboto Medium" panose="02000000000000000000" pitchFamily="2" charset="0"/>
              </a:rPr>
              <a:t>Project Brainchild </a:t>
            </a:r>
          </a:p>
          <a:p>
            <a:pPr marL="0" indent="0" algn="ctr">
              <a:buNone/>
            </a:pPr>
            <a:r>
              <a:rPr lang="en-GB" dirty="0">
                <a:solidFill>
                  <a:schemeClr val="tx1">
                    <a:lumMod val="75000"/>
                  </a:schemeClr>
                </a:solidFill>
                <a:latin typeface="Roboto Medium" panose="02000000000000000000" pitchFamily="2" charset="0"/>
                <a:ea typeface="Roboto Medium" panose="02000000000000000000" pitchFamily="2" charset="0"/>
              </a:rPr>
              <a:t>Special Value Points</a:t>
            </a:r>
            <a:endParaRPr lang="en" dirty="0">
              <a:solidFill>
                <a:schemeClr val="tx1">
                  <a:lumMod val="75000"/>
                </a:schemeClr>
              </a:solidFill>
              <a:latin typeface="Roboto Medium" panose="02000000000000000000" pitchFamily="2" charset="0"/>
              <a:ea typeface="Roboto Medium" panose="02000000000000000000" pitchFamily="2" charset="0"/>
            </a:endParaRPr>
          </a:p>
        </p:txBody>
      </p:sp>
      <p:grpSp>
        <p:nvGrpSpPr>
          <p:cNvPr id="7" name="Group 6">
            <a:extLst>
              <a:ext uri="{FF2B5EF4-FFF2-40B4-BE49-F238E27FC236}">
                <a16:creationId xmlns:a16="http://schemas.microsoft.com/office/drawing/2014/main" id="{D15BBB70-1257-4B02-BE76-27BD55845724}"/>
              </a:ext>
            </a:extLst>
          </p:cNvPr>
          <p:cNvGrpSpPr/>
          <p:nvPr/>
        </p:nvGrpSpPr>
        <p:grpSpPr>
          <a:xfrm>
            <a:off x="4832931" y="382542"/>
            <a:ext cx="7128179" cy="6092916"/>
            <a:chOff x="5441120" y="437193"/>
            <a:chExt cx="6277532" cy="5449346"/>
          </a:xfrm>
        </p:grpSpPr>
        <p:sp>
          <p:nvSpPr>
            <p:cNvPr id="19" name="Hexagon 18"/>
            <p:cNvSpPr/>
            <p:nvPr/>
          </p:nvSpPr>
          <p:spPr>
            <a:xfrm rot="5400000">
              <a:off x="8473287" y="3890093"/>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Instant Answers</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Identify useful data quickly</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2133"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2" name="Trapezoid 31"/>
            <p:cNvSpPr/>
            <p:nvPr/>
          </p:nvSpPr>
          <p:spPr>
            <a:xfrm rot="19800000">
              <a:off x="8477314" y="399818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4" name="Hexagon 33"/>
            <p:cNvSpPr/>
            <p:nvPr/>
          </p:nvSpPr>
          <p:spPr>
            <a:xfrm rot="5400000">
              <a:off x="6565098" y="387634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Visualization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Explore and model rich data visually</a:t>
              </a:r>
              <a:r>
                <a:rPr lang="en-US" sz="1600" dirty="0">
                  <a:solidFill>
                    <a:srgbClr val="57565A"/>
                  </a:solidFill>
                </a:rPr>
                <a:t> </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3" name="Trapezoid 32"/>
            <p:cNvSpPr/>
            <p:nvPr/>
          </p:nvSpPr>
          <p:spPr>
            <a:xfrm rot="1800000">
              <a:off x="7423896" y="3996291"/>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5" name="Hexagon 34"/>
            <p:cNvSpPr/>
            <p:nvPr/>
          </p:nvSpPr>
          <p:spPr>
            <a:xfrm rot="5400000">
              <a:off x="8459625"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marL="0" marR="0" lvl="0" indent="0" algn="ctr" defTabSz="888978" rtl="0" eaLnBrk="1" fontAlgn="auto" latinLnBrk="0" hangingPunct="1">
                <a:lnSpc>
                  <a:spcPct val="90000"/>
                </a:lnSpc>
                <a:spcBef>
                  <a:spcPct val="0"/>
                </a:spcBef>
                <a:spcAft>
                  <a:spcPts val="267"/>
                </a:spcAft>
                <a:buClrTx/>
                <a:buSzTx/>
                <a:buFontTx/>
                <a:buNone/>
                <a:tabLst/>
                <a:defRPr/>
              </a:pPr>
              <a:r>
                <a:rPr kumimoji="0" lang="en-US" sz="16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rPr>
                <a:t>Automation</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End to end automation</a:t>
              </a:r>
              <a:endParaRPr kumimoji="0" lang="en-US" sz="1400" b="0" i="0" u="none" strike="noStrike" kern="1200" cap="none" spc="0" normalizeH="0" baseline="0" noProof="0" dirty="0">
                <a:ln>
                  <a:noFill/>
                </a:ln>
                <a:solidFill>
                  <a:srgbClr val="57565A"/>
                </a:solidFill>
                <a:effectLst/>
                <a:uLnTx/>
                <a:uFillTx/>
                <a:latin typeface="Roboto" panose="02000000000000000000" pitchFamily="2" charset="0"/>
                <a:ea typeface="Roboto" panose="02000000000000000000" pitchFamily="2" charset="0"/>
              </a:endParaRPr>
            </a:p>
          </p:txBody>
        </p:sp>
        <p:sp>
          <p:nvSpPr>
            <p:cNvPr id="36" name="Trapezoid 35"/>
            <p:cNvSpPr/>
            <p:nvPr/>
          </p:nvSpPr>
          <p:spPr>
            <a:xfrm rot="12600000" flipH="1">
              <a:off x="8477314" y="2157402"/>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37" name="Hexagon 36"/>
            <p:cNvSpPr/>
            <p:nvPr/>
          </p:nvSpPr>
          <p:spPr>
            <a:xfrm rot="5400000">
              <a:off x="6565098" y="57633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Better &amp; Faster Decisions</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Re-Imagine M&amp;A</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38" name="Trapezoid 37"/>
            <p:cNvSpPr/>
            <p:nvPr/>
          </p:nvSpPr>
          <p:spPr>
            <a:xfrm rot="9000000" flipH="1">
              <a:off x="7423896" y="2155510"/>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0" name="Hexagon 39"/>
            <p:cNvSpPr/>
            <p:nvPr/>
          </p:nvSpPr>
          <p:spPr>
            <a:xfrm rot="5400000">
              <a:off x="9392299" y="2222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lvl="0"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Richer Data</a:t>
              </a:r>
            </a:p>
            <a:p>
              <a:pPr lvl="0"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Blending of data points and sources</a:t>
              </a:r>
            </a:p>
            <a:p>
              <a:pPr marL="0" marR="0" lvl="0" indent="0" algn="ctr" defTabSz="888978" rtl="0" eaLnBrk="1" fontAlgn="auto" latinLnBrk="0" hangingPunct="1">
                <a:lnSpc>
                  <a:spcPct val="90000"/>
                </a:lnSpc>
                <a:spcBef>
                  <a:spcPct val="0"/>
                </a:spcBef>
                <a:spcAft>
                  <a:spcPts val="267"/>
                </a:spcAft>
                <a:buClrTx/>
                <a:buSzTx/>
                <a:buFontTx/>
                <a:buNone/>
                <a:tabLst/>
                <a:defRPr/>
              </a:pPr>
              <a:endParaRPr kumimoji="0" lang="en-US" sz="1600" b="0" i="0" u="none" strike="noStrike" kern="1200" cap="none" spc="0" normalizeH="0" baseline="0" noProof="0" dirty="0">
                <a:ln>
                  <a:noFill/>
                </a:ln>
                <a:solidFill>
                  <a:srgbClr val="57565A"/>
                </a:solidFill>
                <a:effectLst/>
                <a:uLnTx/>
                <a:uFillTx/>
                <a:latin typeface="Open Sans Light"/>
                <a:ea typeface="+mn-ea"/>
                <a:cs typeface="+mn-cs"/>
              </a:endParaRPr>
            </a:p>
          </p:txBody>
        </p:sp>
        <p:sp>
          <p:nvSpPr>
            <p:cNvPr id="41" name="Trapezoid 40"/>
            <p:cNvSpPr/>
            <p:nvPr/>
          </p:nvSpPr>
          <p:spPr>
            <a:xfrm rot="16200000" flipH="1">
              <a:off x="8987387"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42" name="Hexagon 41"/>
            <p:cNvSpPr/>
            <p:nvPr/>
          </p:nvSpPr>
          <p:spPr>
            <a:xfrm rot="5400000">
              <a:off x="5631273" y="2226339"/>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defRPr/>
              </a:pPr>
              <a:r>
                <a:rPr lang="en-US" sz="1600" dirty="0">
                  <a:solidFill>
                    <a:srgbClr val="57565A"/>
                  </a:solidFill>
                  <a:latin typeface="Roboto" panose="02000000000000000000" pitchFamily="2" charset="0"/>
                  <a:ea typeface="Roboto" panose="02000000000000000000" pitchFamily="2" charset="0"/>
                </a:rPr>
                <a:t>Data as Interface</a:t>
              </a:r>
            </a:p>
            <a:p>
              <a:pPr algn="ctr" defTabSz="888978">
                <a:lnSpc>
                  <a:spcPct val="90000"/>
                </a:lnSpc>
                <a:spcBef>
                  <a:spcPct val="0"/>
                </a:spcBef>
                <a:spcAft>
                  <a:spcPts val="267"/>
                </a:spcAft>
                <a:defRPr/>
              </a:pPr>
              <a:r>
                <a:rPr lang="en-US" sz="1400" dirty="0">
                  <a:solidFill>
                    <a:srgbClr val="57565A"/>
                  </a:solidFill>
                  <a:latin typeface="Roboto" panose="02000000000000000000" pitchFamily="2" charset="0"/>
                  <a:ea typeface="Roboto" panose="02000000000000000000" pitchFamily="2" charset="0"/>
                </a:rPr>
                <a:t>Plug in new applications seamlessly</a:t>
              </a:r>
            </a:p>
          </p:txBody>
        </p:sp>
        <p:sp>
          <p:nvSpPr>
            <p:cNvPr id="43" name="Trapezoid 42"/>
            <p:cNvSpPr/>
            <p:nvPr/>
          </p:nvSpPr>
          <p:spPr>
            <a:xfrm rot="5400000" flipH="1">
              <a:off x="6915123" y="3072519"/>
              <a:ext cx="1260245" cy="164947"/>
            </a:xfrm>
            <a:prstGeom prst="trapezoid">
              <a:avLst>
                <a:gd name="adj" fmla="val 58035"/>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a:solidFill>
                  <a:srgbClr val="FFFFFF"/>
                </a:solidFill>
                <a:latin typeface="Open Sans Light"/>
              </a:endParaRPr>
            </a:p>
          </p:txBody>
        </p:sp>
        <p:sp>
          <p:nvSpPr>
            <p:cNvPr id="57" name="Hexagon 56"/>
            <p:cNvSpPr/>
            <p:nvPr/>
          </p:nvSpPr>
          <p:spPr>
            <a:xfrm rot="5400000">
              <a:off x="6324772" y="641904"/>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06</a:t>
              </a:r>
              <a:endParaRPr lang="en-US" sz="2667" dirty="0">
                <a:solidFill>
                  <a:srgbClr val="FFFFFF"/>
                </a:solidFill>
                <a:latin typeface="Open Sans Light"/>
              </a:endParaRPr>
            </a:p>
          </p:txBody>
        </p:sp>
        <p:sp>
          <p:nvSpPr>
            <p:cNvPr id="59" name="Hexagon 58"/>
            <p:cNvSpPr/>
            <p:nvPr/>
          </p:nvSpPr>
          <p:spPr>
            <a:xfrm rot="5400000">
              <a:off x="10065554" y="63788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en-US" sz="2667" b="0" i="0" u="none" strike="noStrike" kern="1200" cap="none" spc="0" normalizeH="0" baseline="0" noProof="0" dirty="0">
                  <a:ln>
                    <a:noFill/>
                  </a:ln>
                  <a:solidFill>
                    <a:srgbClr val="FFFFFF"/>
                  </a:solidFill>
                  <a:effectLst/>
                  <a:uLnTx/>
                  <a:uFillTx/>
                  <a:latin typeface="Open Sans Light"/>
                  <a:ea typeface="+mn-ea"/>
                  <a:cs typeface="+mn-cs"/>
                </a:rPr>
                <a:t>01</a:t>
              </a:r>
            </a:p>
          </p:txBody>
        </p:sp>
        <p:sp>
          <p:nvSpPr>
            <p:cNvPr id="60" name="Hexagon 59"/>
            <p:cNvSpPr/>
            <p:nvPr/>
          </p:nvSpPr>
          <p:spPr>
            <a:xfrm rot="5400000">
              <a:off x="11002980" y="2284076"/>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02</a:t>
              </a:r>
              <a:endParaRPr lang="en-US" sz="2667" dirty="0">
                <a:solidFill>
                  <a:srgbClr val="FFFFFF"/>
                </a:solidFill>
                <a:latin typeface="Open Sans Light"/>
              </a:endParaRPr>
            </a:p>
          </p:txBody>
        </p:sp>
        <p:sp>
          <p:nvSpPr>
            <p:cNvPr id="61" name="Hexagon 60"/>
            <p:cNvSpPr/>
            <p:nvPr/>
          </p:nvSpPr>
          <p:spPr>
            <a:xfrm rot="5400000">
              <a:off x="10071278"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03</a:t>
              </a:r>
              <a:endParaRPr lang="en-US" sz="2667" dirty="0">
                <a:solidFill>
                  <a:srgbClr val="FFFFFF"/>
                </a:solidFill>
                <a:latin typeface="Open Sans Light"/>
              </a:endParaRPr>
            </a:p>
          </p:txBody>
        </p:sp>
        <p:sp>
          <p:nvSpPr>
            <p:cNvPr id="62" name="Hexagon 61"/>
            <p:cNvSpPr/>
            <p:nvPr/>
          </p:nvSpPr>
          <p:spPr>
            <a:xfrm rot="5400000">
              <a:off x="6324772" y="5007762"/>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04</a:t>
              </a:r>
              <a:endParaRPr lang="en-US" sz="2667" dirty="0">
                <a:solidFill>
                  <a:srgbClr val="FFFFFF"/>
                </a:solidFill>
                <a:latin typeface="Open Sans Light"/>
              </a:endParaRPr>
            </a:p>
          </p:txBody>
        </p:sp>
        <p:sp>
          <p:nvSpPr>
            <p:cNvPr id="63" name="Hexagon 62"/>
            <p:cNvSpPr/>
            <p:nvPr/>
          </p:nvSpPr>
          <p:spPr>
            <a:xfrm rot="5400000">
              <a:off x="5391243" y="2284078"/>
              <a:ext cx="765549" cy="665795"/>
            </a:xfrm>
            <a:prstGeom prst="hexagon">
              <a:avLst>
                <a:gd name="adj" fmla="val 28802"/>
                <a:gd name="vf" fmla="val 115470"/>
              </a:avLst>
            </a:prstGeom>
            <a:solidFill>
              <a:srgbClr val="385E55">
                <a:alpha val="69804"/>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a:solidFill>
                    <a:srgbClr val="FFFFFF"/>
                  </a:solidFill>
                  <a:latin typeface="Open Sans Light"/>
                </a:rPr>
                <a:t>05</a:t>
              </a:r>
              <a:endParaRPr lang="en-US" sz="2667" dirty="0">
                <a:solidFill>
                  <a:srgbClr val="FFFFFF"/>
                </a:solidFill>
                <a:latin typeface="Open Sans Light"/>
              </a:endParaRPr>
            </a:p>
          </p:txBody>
        </p:sp>
        <p:sp>
          <p:nvSpPr>
            <p:cNvPr id="81" name="Freeform 147"/>
            <p:cNvSpPr>
              <a:spLocks noEditPoints="1"/>
            </p:cNvSpPr>
            <p:nvPr/>
          </p:nvSpPr>
          <p:spPr bwMode="auto">
            <a:xfrm>
              <a:off x="6512590" y="2361077"/>
              <a:ext cx="372944" cy="471085"/>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2" name="Freeform 41"/>
            <p:cNvSpPr>
              <a:spLocks noEditPoints="1"/>
            </p:cNvSpPr>
            <p:nvPr/>
          </p:nvSpPr>
          <p:spPr bwMode="auto">
            <a:xfrm>
              <a:off x="7448401" y="4074145"/>
              <a:ext cx="352707" cy="42741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3" name="Freeform 17"/>
            <p:cNvSpPr>
              <a:spLocks noEditPoints="1"/>
            </p:cNvSpPr>
            <p:nvPr/>
          </p:nvSpPr>
          <p:spPr bwMode="auto">
            <a:xfrm>
              <a:off x="9301523" y="767186"/>
              <a:ext cx="451781" cy="442371"/>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5" name="Freeform 33"/>
            <p:cNvSpPr>
              <a:spLocks noEditPoints="1"/>
            </p:cNvSpPr>
            <p:nvPr/>
          </p:nvSpPr>
          <p:spPr bwMode="auto">
            <a:xfrm>
              <a:off x="9308898" y="4058984"/>
              <a:ext cx="453299" cy="453299"/>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87" name="Freeform 21"/>
            <p:cNvSpPr>
              <a:spLocks noEditPoints="1"/>
            </p:cNvSpPr>
            <p:nvPr/>
          </p:nvSpPr>
          <p:spPr bwMode="auto">
            <a:xfrm>
              <a:off x="10192588" y="2381137"/>
              <a:ext cx="535003" cy="442635"/>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101" name="Freeform 17"/>
            <p:cNvSpPr>
              <a:spLocks noEditPoints="1"/>
            </p:cNvSpPr>
            <p:nvPr/>
          </p:nvSpPr>
          <p:spPr bwMode="auto">
            <a:xfrm>
              <a:off x="7420005" y="771417"/>
              <a:ext cx="415427" cy="406768"/>
            </a:xfrm>
            <a:custGeom>
              <a:avLst/>
              <a:gdLst>
                <a:gd name="T0" fmla="*/ 492 w 800"/>
                <a:gd name="T1" fmla="*/ 141 h 784"/>
                <a:gd name="T2" fmla="*/ 442 w 800"/>
                <a:gd name="T3" fmla="*/ 733 h 784"/>
                <a:gd name="T4" fmla="*/ 523 w 800"/>
                <a:gd name="T5" fmla="*/ 784 h 784"/>
                <a:gd name="T6" fmla="*/ 574 w 800"/>
                <a:gd name="T7" fmla="*/ 192 h 784"/>
                <a:gd name="T8" fmla="*/ 542 w 800"/>
                <a:gd name="T9" fmla="*/ 733 h 784"/>
                <a:gd name="T10" fmla="*/ 492 w 800"/>
                <a:gd name="T11" fmla="*/ 752 h 784"/>
                <a:gd name="T12" fmla="*/ 474 w 800"/>
                <a:gd name="T13" fmla="*/ 192 h 784"/>
                <a:gd name="T14" fmla="*/ 523 w 800"/>
                <a:gd name="T15" fmla="*/ 173 h 784"/>
                <a:gd name="T16" fmla="*/ 542 w 800"/>
                <a:gd name="T17" fmla="*/ 733 h 784"/>
                <a:gd name="T18" fmla="*/ 50 w 800"/>
                <a:gd name="T19" fmla="*/ 453 h 784"/>
                <a:gd name="T20" fmla="*/ 0 w 800"/>
                <a:gd name="T21" fmla="*/ 733 h 784"/>
                <a:gd name="T22" fmla="*/ 81 w 800"/>
                <a:gd name="T23" fmla="*/ 784 h 784"/>
                <a:gd name="T24" fmla="*/ 132 w 800"/>
                <a:gd name="T25" fmla="*/ 504 h 784"/>
                <a:gd name="T26" fmla="*/ 100 w 800"/>
                <a:gd name="T27" fmla="*/ 733 h 784"/>
                <a:gd name="T28" fmla="*/ 50 w 800"/>
                <a:gd name="T29" fmla="*/ 752 h 784"/>
                <a:gd name="T30" fmla="*/ 31 w 800"/>
                <a:gd name="T31" fmla="*/ 504 h 784"/>
                <a:gd name="T32" fmla="*/ 81 w 800"/>
                <a:gd name="T33" fmla="*/ 485 h 784"/>
                <a:gd name="T34" fmla="*/ 100 w 800"/>
                <a:gd name="T35" fmla="*/ 733 h 784"/>
                <a:gd name="T36" fmla="*/ 718 w 800"/>
                <a:gd name="T37" fmla="*/ 0 h 784"/>
                <a:gd name="T38" fmla="*/ 668 w 800"/>
                <a:gd name="T39" fmla="*/ 733 h 784"/>
                <a:gd name="T40" fmla="*/ 749 w 800"/>
                <a:gd name="T41" fmla="*/ 784 h 784"/>
                <a:gd name="T42" fmla="*/ 800 w 800"/>
                <a:gd name="T43" fmla="*/ 51 h 784"/>
                <a:gd name="T44" fmla="*/ 768 w 800"/>
                <a:gd name="T45" fmla="*/ 733 h 784"/>
                <a:gd name="T46" fmla="*/ 718 w 800"/>
                <a:gd name="T47" fmla="*/ 752 h 784"/>
                <a:gd name="T48" fmla="*/ 700 w 800"/>
                <a:gd name="T49" fmla="*/ 51 h 784"/>
                <a:gd name="T50" fmla="*/ 749 w 800"/>
                <a:gd name="T51" fmla="*/ 32 h 784"/>
                <a:gd name="T52" fmla="*/ 768 w 800"/>
                <a:gd name="T53" fmla="*/ 733 h 784"/>
                <a:gd name="T54" fmla="*/ 265 w 800"/>
                <a:gd name="T55" fmla="*/ 304 h 784"/>
                <a:gd name="T56" fmla="*/ 215 w 800"/>
                <a:gd name="T57" fmla="*/ 733 h 784"/>
                <a:gd name="T58" fmla="*/ 296 w 800"/>
                <a:gd name="T59" fmla="*/ 784 h 784"/>
                <a:gd name="T60" fmla="*/ 347 w 800"/>
                <a:gd name="T61" fmla="*/ 355 h 784"/>
                <a:gd name="T62" fmla="*/ 296 w 800"/>
                <a:gd name="T63" fmla="*/ 752 h 784"/>
                <a:gd name="T64" fmla="*/ 247 w 800"/>
                <a:gd name="T65" fmla="*/ 733 h 784"/>
                <a:gd name="T66" fmla="*/ 265 w 800"/>
                <a:gd name="T67" fmla="*/ 336 h 784"/>
                <a:gd name="T68" fmla="*/ 315 w 800"/>
                <a:gd name="T69" fmla="*/ 355 h 784"/>
                <a:gd name="T70" fmla="*/ 315 w 800"/>
                <a:gd name="T71" fmla="*/ 7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784">
                  <a:moveTo>
                    <a:pt x="523" y="141"/>
                  </a:moveTo>
                  <a:cubicBezTo>
                    <a:pt x="492" y="141"/>
                    <a:pt x="492" y="141"/>
                    <a:pt x="492" y="141"/>
                  </a:cubicBezTo>
                  <a:cubicBezTo>
                    <a:pt x="464" y="141"/>
                    <a:pt x="442" y="164"/>
                    <a:pt x="442" y="192"/>
                  </a:cubicBezTo>
                  <a:cubicBezTo>
                    <a:pt x="442" y="733"/>
                    <a:pt x="442" y="733"/>
                    <a:pt x="442" y="733"/>
                  </a:cubicBezTo>
                  <a:cubicBezTo>
                    <a:pt x="442" y="761"/>
                    <a:pt x="464" y="784"/>
                    <a:pt x="492" y="784"/>
                  </a:cubicBezTo>
                  <a:cubicBezTo>
                    <a:pt x="523" y="784"/>
                    <a:pt x="523" y="784"/>
                    <a:pt x="523" y="784"/>
                  </a:cubicBezTo>
                  <a:cubicBezTo>
                    <a:pt x="551" y="784"/>
                    <a:pt x="574" y="761"/>
                    <a:pt x="574" y="733"/>
                  </a:cubicBezTo>
                  <a:cubicBezTo>
                    <a:pt x="574" y="192"/>
                    <a:pt x="574" y="192"/>
                    <a:pt x="574" y="192"/>
                  </a:cubicBezTo>
                  <a:cubicBezTo>
                    <a:pt x="574" y="164"/>
                    <a:pt x="551" y="141"/>
                    <a:pt x="523" y="141"/>
                  </a:cubicBezTo>
                  <a:close/>
                  <a:moveTo>
                    <a:pt x="542" y="733"/>
                  </a:moveTo>
                  <a:cubicBezTo>
                    <a:pt x="542" y="743"/>
                    <a:pt x="533" y="752"/>
                    <a:pt x="523" y="752"/>
                  </a:cubicBezTo>
                  <a:cubicBezTo>
                    <a:pt x="492" y="752"/>
                    <a:pt x="492" y="752"/>
                    <a:pt x="492" y="752"/>
                  </a:cubicBezTo>
                  <a:cubicBezTo>
                    <a:pt x="482" y="752"/>
                    <a:pt x="474" y="743"/>
                    <a:pt x="474" y="733"/>
                  </a:cubicBezTo>
                  <a:cubicBezTo>
                    <a:pt x="474" y="192"/>
                    <a:pt x="474" y="192"/>
                    <a:pt x="474" y="192"/>
                  </a:cubicBezTo>
                  <a:cubicBezTo>
                    <a:pt x="474" y="181"/>
                    <a:pt x="482" y="173"/>
                    <a:pt x="492" y="173"/>
                  </a:cubicBezTo>
                  <a:cubicBezTo>
                    <a:pt x="523" y="173"/>
                    <a:pt x="523" y="173"/>
                    <a:pt x="523" y="173"/>
                  </a:cubicBezTo>
                  <a:cubicBezTo>
                    <a:pt x="533" y="173"/>
                    <a:pt x="542" y="181"/>
                    <a:pt x="542" y="192"/>
                  </a:cubicBezTo>
                  <a:lnTo>
                    <a:pt x="542" y="733"/>
                  </a:lnTo>
                  <a:close/>
                  <a:moveTo>
                    <a:pt x="81" y="453"/>
                  </a:moveTo>
                  <a:cubicBezTo>
                    <a:pt x="50" y="453"/>
                    <a:pt x="50" y="453"/>
                    <a:pt x="50" y="453"/>
                  </a:cubicBezTo>
                  <a:cubicBezTo>
                    <a:pt x="22" y="453"/>
                    <a:pt x="0" y="476"/>
                    <a:pt x="0" y="504"/>
                  </a:cubicBezTo>
                  <a:cubicBezTo>
                    <a:pt x="0" y="733"/>
                    <a:pt x="0" y="733"/>
                    <a:pt x="0" y="733"/>
                  </a:cubicBezTo>
                  <a:cubicBezTo>
                    <a:pt x="0" y="761"/>
                    <a:pt x="22" y="784"/>
                    <a:pt x="50" y="784"/>
                  </a:cubicBezTo>
                  <a:cubicBezTo>
                    <a:pt x="81" y="784"/>
                    <a:pt x="81" y="784"/>
                    <a:pt x="81" y="784"/>
                  </a:cubicBezTo>
                  <a:cubicBezTo>
                    <a:pt x="109" y="784"/>
                    <a:pt x="132" y="761"/>
                    <a:pt x="132" y="733"/>
                  </a:cubicBezTo>
                  <a:cubicBezTo>
                    <a:pt x="132" y="504"/>
                    <a:pt x="132" y="504"/>
                    <a:pt x="132" y="504"/>
                  </a:cubicBezTo>
                  <a:cubicBezTo>
                    <a:pt x="132" y="476"/>
                    <a:pt x="109" y="453"/>
                    <a:pt x="81" y="453"/>
                  </a:cubicBezTo>
                  <a:close/>
                  <a:moveTo>
                    <a:pt x="100" y="733"/>
                  </a:moveTo>
                  <a:cubicBezTo>
                    <a:pt x="100" y="743"/>
                    <a:pt x="91" y="752"/>
                    <a:pt x="81" y="752"/>
                  </a:cubicBezTo>
                  <a:cubicBezTo>
                    <a:pt x="50" y="752"/>
                    <a:pt x="50" y="752"/>
                    <a:pt x="50" y="752"/>
                  </a:cubicBezTo>
                  <a:cubicBezTo>
                    <a:pt x="40" y="752"/>
                    <a:pt x="31" y="743"/>
                    <a:pt x="31" y="733"/>
                  </a:cubicBezTo>
                  <a:cubicBezTo>
                    <a:pt x="31" y="504"/>
                    <a:pt x="31" y="504"/>
                    <a:pt x="31" y="504"/>
                  </a:cubicBezTo>
                  <a:cubicBezTo>
                    <a:pt x="31" y="494"/>
                    <a:pt x="40" y="485"/>
                    <a:pt x="50" y="485"/>
                  </a:cubicBezTo>
                  <a:cubicBezTo>
                    <a:pt x="81" y="485"/>
                    <a:pt x="81" y="485"/>
                    <a:pt x="81" y="485"/>
                  </a:cubicBezTo>
                  <a:cubicBezTo>
                    <a:pt x="91" y="485"/>
                    <a:pt x="100" y="494"/>
                    <a:pt x="100" y="504"/>
                  </a:cubicBezTo>
                  <a:lnTo>
                    <a:pt x="100" y="733"/>
                  </a:lnTo>
                  <a:close/>
                  <a:moveTo>
                    <a:pt x="749" y="0"/>
                  </a:moveTo>
                  <a:cubicBezTo>
                    <a:pt x="718" y="0"/>
                    <a:pt x="718" y="0"/>
                    <a:pt x="718" y="0"/>
                  </a:cubicBezTo>
                  <a:cubicBezTo>
                    <a:pt x="690" y="0"/>
                    <a:pt x="668" y="23"/>
                    <a:pt x="668" y="51"/>
                  </a:cubicBezTo>
                  <a:cubicBezTo>
                    <a:pt x="668" y="733"/>
                    <a:pt x="668" y="733"/>
                    <a:pt x="668" y="733"/>
                  </a:cubicBezTo>
                  <a:cubicBezTo>
                    <a:pt x="668" y="761"/>
                    <a:pt x="690" y="784"/>
                    <a:pt x="718" y="784"/>
                  </a:cubicBezTo>
                  <a:cubicBezTo>
                    <a:pt x="749" y="784"/>
                    <a:pt x="749" y="784"/>
                    <a:pt x="749" y="784"/>
                  </a:cubicBezTo>
                  <a:cubicBezTo>
                    <a:pt x="777" y="784"/>
                    <a:pt x="800" y="761"/>
                    <a:pt x="800" y="733"/>
                  </a:cubicBezTo>
                  <a:cubicBezTo>
                    <a:pt x="800" y="51"/>
                    <a:pt x="800" y="51"/>
                    <a:pt x="800" y="51"/>
                  </a:cubicBezTo>
                  <a:cubicBezTo>
                    <a:pt x="800" y="23"/>
                    <a:pt x="777" y="0"/>
                    <a:pt x="749" y="0"/>
                  </a:cubicBezTo>
                  <a:close/>
                  <a:moveTo>
                    <a:pt x="768" y="733"/>
                  </a:moveTo>
                  <a:cubicBezTo>
                    <a:pt x="768" y="743"/>
                    <a:pt x="759" y="752"/>
                    <a:pt x="749" y="752"/>
                  </a:cubicBezTo>
                  <a:cubicBezTo>
                    <a:pt x="718" y="752"/>
                    <a:pt x="718" y="752"/>
                    <a:pt x="718" y="752"/>
                  </a:cubicBezTo>
                  <a:cubicBezTo>
                    <a:pt x="708" y="752"/>
                    <a:pt x="700" y="743"/>
                    <a:pt x="700" y="733"/>
                  </a:cubicBezTo>
                  <a:cubicBezTo>
                    <a:pt x="700" y="51"/>
                    <a:pt x="700" y="51"/>
                    <a:pt x="700" y="51"/>
                  </a:cubicBezTo>
                  <a:cubicBezTo>
                    <a:pt x="700" y="41"/>
                    <a:pt x="708" y="32"/>
                    <a:pt x="718" y="32"/>
                  </a:cubicBezTo>
                  <a:cubicBezTo>
                    <a:pt x="749" y="32"/>
                    <a:pt x="749" y="32"/>
                    <a:pt x="749" y="32"/>
                  </a:cubicBezTo>
                  <a:cubicBezTo>
                    <a:pt x="759" y="32"/>
                    <a:pt x="768" y="41"/>
                    <a:pt x="768" y="51"/>
                  </a:cubicBezTo>
                  <a:lnTo>
                    <a:pt x="768" y="733"/>
                  </a:lnTo>
                  <a:close/>
                  <a:moveTo>
                    <a:pt x="296" y="304"/>
                  </a:moveTo>
                  <a:cubicBezTo>
                    <a:pt x="265" y="304"/>
                    <a:pt x="265" y="304"/>
                    <a:pt x="265" y="304"/>
                  </a:cubicBezTo>
                  <a:cubicBezTo>
                    <a:pt x="238" y="304"/>
                    <a:pt x="215" y="327"/>
                    <a:pt x="215" y="355"/>
                  </a:cubicBezTo>
                  <a:cubicBezTo>
                    <a:pt x="215" y="733"/>
                    <a:pt x="215" y="733"/>
                    <a:pt x="215" y="733"/>
                  </a:cubicBezTo>
                  <a:cubicBezTo>
                    <a:pt x="215" y="761"/>
                    <a:pt x="238" y="784"/>
                    <a:pt x="265" y="784"/>
                  </a:cubicBezTo>
                  <a:cubicBezTo>
                    <a:pt x="296" y="784"/>
                    <a:pt x="296" y="784"/>
                    <a:pt x="296" y="784"/>
                  </a:cubicBezTo>
                  <a:cubicBezTo>
                    <a:pt x="324" y="784"/>
                    <a:pt x="347" y="761"/>
                    <a:pt x="347" y="733"/>
                  </a:cubicBezTo>
                  <a:cubicBezTo>
                    <a:pt x="347" y="355"/>
                    <a:pt x="347" y="355"/>
                    <a:pt x="347" y="355"/>
                  </a:cubicBezTo>
                  <a:cubicBezTo>
                    <a:pt x="347" y="327"/>
                    <a:pt x="324" y="304"/>
                    <a:pt x="296" y="304"/>
                  </a:cubicBezTo>
                  <a:close/>
                  <a:moveTo>
                    <a:pt x="296" y="752"/>
                  </a:moveTo>
                  <a:cubicBezTo>
                    <a:pt x="265" y="752"/>
                    <a:pt x="265" y="752"/>
                    <a:pt x="265" y="752"/>
                  </a:cubicBezTo>
                  <a:cubicBezTo>
                    <a:pt x="255" y="752"/>
                    <a:pt x="247" y="743"/>
                    <a:pt x="247" y="733"/>
                  </a:cubicBezTo>
                  <a:cubicBezTo>
                    <a:pt x="247" y="355"/>
                    <a:pt x="247" y="355"/>
                    <a:pt x="247" y="355"/>
                  </a:cubicBezTo>
                  <a:cubicBezTo>
                    <a:pt x="247" y="344"/>
                    <a:pt x="255" y="336"/>
                    <a:pt x="265" y="336"/>
                  </a:cubicBezTo>
                  <a:cubicBezTo>
                    <a:pt x="296" y="336"/>
                    <a:pt x="296" y="336"/>
                    <a:pt x="296" y="336"/>
                  </a:cubicBezTo>
                  <a:cubicBezTo>
                    <a:pt x="307" y="336"/>
                    <a:pt x="315" y="344"/>
                    <a:pt x="315" y="355"/>
                  </a:cubicBezTo>
                  <a:cubicBezTo>
                    <a:pt x="315" y="733"/>
                    <a:pt x="315" y="733"/>
                    <a:pt x="315" y="733"/>
                  </a:cubicBezTo>
                  <a:cubicBezTo>
                    <a:pt x="315" y="733"/>
                    <a:pt x="315" y="733"/>
                    <a:pt x="315" y="733"/>
                  </a:cubicBezTo>
                  <a:cubicBezTo>
                    <a:pt x="315" y="743"/>
                    <a:pt x="307" y="752"/>
                    <a:pt x="296" y="752"/>
                  </a:cubicBezTo>
                  <a:close/>
                </a:path>
              </a:pathLst>
            </a:custGeom>
            <a:solidFill>
              <a:srgbClr val="385E55"/>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grpSp>
        <p:nvGrpSpPr>
          <p:cNvPr id="10" name="Group 9">
            <a:extLst>
              <a:ext uri="{FF2B5EF4-FFF2-40B4-BE49-F238E27FC236}">
                <a16:creationId xmlns:a16="http://schemas.microsoft.com/office/drawing/2014/main" id="{2C51011B-3FE5-4C5E-85E1-43E64B899301}"/>
              </a:ext>
            </a:extLst>
          </p:cNvPr>
          <p:cNvGrpSpPr/>
          <p:nvPr/>
        </p:nvGrpSpPr>
        <p:grpSpPr>
          <a:xfrm>
            <a:off x="173961" y="2139339"/>
            <a:ext cx="3895934" cy="1477328"/>
            <a:chOff x="173961" y="2702382"/>
            <a:chExt cx="3895934" cy="1477328"/>
          </a:xfrm>
        </p:grpSpPr>
        <p:grpSp>
          <p:nvGrpSpPr>
            <p:cNvPr id="8" name="Group 7">
              <a:extLst>
                <a:ext uri="{FF2B5EF4-FFF2-40B4-BE49-F238E27FC236}">
                  <a16:creationId xmlns:a16="http://schemas.microsoft.com/office/drawing/2014/main" id="{3CE6D1E6-1655-422C-ADA9-F3AB04B0F7CD}"/>
                </a:ext>
              </a:extLst>
            </p:cNvPr>
            <p:cNvGrpSpPr/>
            <p:nvPr/>
          </p:nvGrpSpPr>
          <p:grpSpPr>
            <a:xfrm>
              <a:off x="173961" y="2740350"/>
              <a:ext cx="543684" cy="524554"/>
              <a:chOff x="97501" y="2756903"/>
              <a:chExt cx="863081" cy="820381"/>
            </a:xfrm>
          </p:grpSpPr>
          <p:sp>
            <p:nvSpPr>
              <p:cNvPr id="109" name="Oval 108">
                <a:extLst>
                  <a:ext uri="{FF2B5EF4-FFF2-40B4-BE49-F238E27FC236}">
                    <a16:creationId xmlns:a16="http://schemas.microsoft.com/office/drawing/2014/main" id="{A3AFE900-DC96-46FF-AE86-35AEAC8C248C}"/>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08" name="Freeform 33">
                <a:extLst>
                  <a:ext uri="{FF2B5EF4-FFF2-40B4-BE49-F238E27FC236}">
                    <a16:creationId xmlns:a16="http://schemas.microsoft.com/office/drawing/2014/main" id="{B91C9F1F-F36B-42ED-8445-23F93F0BF262}"/>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9" name="TextBox 8">
              <a:extLst>
                <a:ext uri="{FF2B5EF4-FFF2-40B4-BE49-F238E27FC236}">
                  <a16:creationId xmlns:a16="http://schemas.microsoft.com/office/drawing/2014/main" id="{8927E2C8-2CB6-48CA-AD0E-087E1D57C5E5}"/>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End to end automation of the process will accelerate decisions and empower resources to add value in other ways.</a:t>
              </a:r>
            </a:p>
          </p:txBody>
        </p:sp>
      </p:grpSp>
      <p:grpSp>
        <p:nvGrpSpPr>
          <p:cNvPr id="110" name="Group 109">
            <a:extLst>
              <a:ext uri="{FF2B5EF4-FFF2-40B4-BE49-F238E27FC236}">
                <a16:creationId xmlns:a16="http://schemas.microsoft.com/office/drawing/2014/main" id="{F916384A-C1F3-401B-987D-300815EB9493}"/>
              </a:ext>
            </a:extLst>
          </p:cNvPr>
          <p:cNvGrpSpPr/>
          <p:nvPr/>
        </p:nvGrpSpPr>
        <p:grpSpPr>
          <a:xfrm>
            <a:off x="173961" y="3673369"/>
            <a:ext cx="3895934" cy="1200329"/>
            <a:chOff x="173961" y="2702382"/>
            <a:chExt cx="3895934" cy="1200329"/>
          </a:xfrm>
        </p:grpSpPr>
        <p:grpSp>
          <p:nvGrpSpPr>
            <p:cNvPr id="111" name="Group 110">
              <a:extLst>
                <a:ext uri="{FF2B5EF4-FFF2-40B4-BE49-F238E27FC236}">
                  <a16:creationId xmlns:a16="http://schemas.microsoft.com/office/drawing/2014/main" id="{58E15112-7DD1-458A-B17E-6D9E3A4BAB93}"/>
                </a:ext>
              </a:extLst>
            </p:cNvPr>
            <p:cNvGrpSpPr/>
            <p:nvPr/>
          </p:nvGrpSpPr>
          <p:grpSpPr>
            <a:xfrm>
              <a:off x="173961" y="2740350"/>
              <a:ext cx="543684" cy="524554"/>
              <a:chOff x="97501" y="2756903"/>
              <a:chExt cx="863081" cy="820381"/>
            </a:xfrm>
          </p:grpSpPr>
          <p:sp>
            <p:nvSpPr>
              <p:cNvPr id="113" name="Oval 112">
                <a:extLst>
                  <a:ext uri="{FF2B5EF4-FFF2-40B4-BE49-F238E27FC236}">
                    <a16:creationId xmlns:a16="http://schemas.microsoft.com/office/drawing/2014/main" id="{0F2972BE-2B51-432D-94F7-892B525C71EA}"/>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4" name="Freeform 33">
                <a:extLst>
                  <a:ext uri="{FF2B5EF4-FFF2-40B4-BE49-F238E27FC236}">
                    <a16:creationId xmlns:a16="http://schemas.microsoft.com/office/drawing/2014/main" id="{37E389D6-F891-4B3A-90BE-1453B016A738}"/>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2" name="TextBox 111">
              <a:extLst>
                <a:ext uri="{FF2B5EF4-FFF2-40B4-BE49-F238E27FC236}">
                  <a16:creationId xmlns:a16="http://schemas.microsoft.com/office/drawing/2014/main" id="{E3A51B08-70CB-4522-B0FF-EE69C4EA888D}"/>
                </a:ext>
              </a:extLst>
            </p:cNvPr>
            <p:cNvSpPr txBox="1"/>
            <p:nvPr/>
          </p:nvSpPr>
          <p:spPr>
            <a:xfrm>
              <a:off x="801781" y="2702382"/>
              <a:ext cx="3268114" cy="1200329"/>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When enriched data is exposed in Elastic the impact on M&amp;A process and </a:t>
              </a:r>
              <a:br>
                <a:rPr lang="en-GB" dirty="0">
                  <a:solidFill>
                    <a:schemeClr val="tx1">
                      <a:lumMod val="75000"/>
                    </a:schemeClr>
                  </a:solidFill>
                  <a:latin typeface="Roboto" panose="02000000000000000000" pitchFamily="2" charset="0"/>
                  <a:ea typeface="Roboto" panose="02000000000000000000" pitchFamily="2" charset="0"/>
                </a:rPr>
              </a:br>
              <a:r>
                <a:rPr lang="en-GB" dirty="0">
                  <a:solidFill>
                    <a:schemeClr val="tx1">
                      <a:lumMod val="75000"/>
                    </a:schemeClr>
                  </a:solidFill>
                  <a:latin typeface="Roboto" panose="02000000000000000000" pitchFamily="2" charset="0"/>
                  <a:ea typeface="Roboto" panose="02000000000000000000" pitchFamily="2" charset="0"/>
                </a:rPr>
                <a:t>Swiss RE will be significant.</a:t>
              </a:r>
            </a:p>
          </p:txBody>
        </p:sp>
      </p:grpSp>
      <p:grpSp>
        <p:nvGrpSpPr>
          <p:cNvPr id="115" name="Group 114">
            <a:extLst>
              <a:ext uri="{FF2B5EF4-FFF2-40B4-BE49-F238E27FC236}">
                <a16:creationId xmlns:a16="http://schemas.microsoft.com/office/drawing/2014/main" id="{3C3248B5-5802-4682-9E5D-C4C1A9C1D4D3}"/>
              </a:ext>
            </a:extLst>
          </p:cNvPr>
          <p:cNvGrpSpPr/>
          <p:nvPr/>
        </p:nvGrpSpPr>
        <p:grpSpPr>
          <a:xfrm>
            <a:off x="173961" y="4990272"/>
            <a:ext cx="3895934" cy="1477328"/>
            <a:chOff x="173961" y="2702382"/>
            <a:chExt cx="3895934" cy="1477328"/>
          </a:xfrm>
        </p:grpSpPr>
        <p:grpSp>
          <p:nvGrpSpPr>
            <p:cNvPr id="116" name="Group 115">
              <a:extLst>
                <a:ext uri="{FF2B5EF4-FFF2-40B4-BE49-F238E27FC236}">
                  <a16:creationId xmlns:a16="http://schemas.microsoft.com/office/drawing/2014/main" id="{79B1D46A-BBC8-45FD-94C5-6384CA5B3F9F}"/>
                </a:ext>
              </a:extLst>
            </p:cNvPr>
            <p:cNvGrpSpPr/>
            <p:nvPr/>
          </p:nvGrpSpPr>
          <p:grpSpPr>
            <a:xfrm>
              <a:off x="173961" y="2740350"/>
              <a:ext cx="543684" cy="524554"/>
              <a:chOff x="97501" y="2756903"/>
              <a:chExt cx="863081" cy="820381"/>
            </a:xfrm>
          </p:grpSpPr>
          <p:sp>
            <p:nvSpPr>
              <p:cNvPr id="118" name="Oval 117">
                <a:extLst>
                  <a:ext uri="{FF2B5EF4-FFF2-40B4-BE49-F238E27FC236}">
                    <a16:creationId xmlns:a16="http://schemas.microsoft.com/office/drawing/2014/main" id="{AEC2F31A-9B4C-4A75-B9C7-4FE6C6C9CAA3}"/>
                  </a:ext>
                </a:extLst>
              </p:cNvPr>
              <p:cNvSpPr/>
              <p:nvPr/>
            </p:nvSpPr>
            <p:spPr>
              <a:xfrm>
                <a:off x="97501" y="2756903"/>
                <a:ext cx="863081" cy="820381"/>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9" name="Freeform 33">
                <a:extLst>
                  <a:ext uri="{FF2B5EF4-FFF2-40B4-BE49-F238E27FC236}">
                    <a16:creationId xmlns:a16="http://schemas.microsoft.com/office/drawing/2014/main" id="{9318BEB6-6618-4ADD-BC7F-02BE4A23B105}"/>
                  </a:ext>
                </a:extLst>
              </p:cNvPr>
              <p:cNvSpPr>
                <a:spLocks noEditPoints="1"/>
              </p:cNvSpPr>
              <p:nvPr/>
            </p:nvSpPr>
            <p:spPr bwMode="auto">
              <a:xfrm>
                <a:off x="234941" y="2857520"/>
                <a:ext cx="593105" cy="585890"/>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grpSp>
        <p:sp>
          <p:nvSpPr>
            <p:cNvPr id="117" name="TextBox 116">
              <a:extLst>
                <a:ext uri="{FF2B5EF4-FFF2-40B4-BE49-F238E27FC236}">
                  <a16:creationId xmlns:a16="http://schemas.microsoft.com/office/drawing/2014/main" id="{C919E9B7-B788-42EE-BE82-D211D29C742B}"/>
                </a:ext>
              </a:extLst>
            </p:cNvPr>
            <p:cNvSpPr txBox="1"/>
            <p:nvPr/>
          </p:nvSpPr>
          <p:spPr>
            <a:xfrm>
              <a:off x="801781" y="2702382"/>
              <a:ext cx="3268114" cy="1477328"/>
            </a:xfrm>
            <a:prstGeom prst="rect">
              <a:avLst/>
            </a:prstGeom>
            <a:noFill/>
          </p:spPr>
          <p:txBody>
            <a:bodyPr wrap="square" rtlCol="0">
              <a:spAutoFit/>
            </a:bodyPr>
            <a:lstStyle/>
            <a:p>
              <a:r>
                <a:rPr lang="en-GB" dirty="0">
                  <a:solidFill>
                    <a:schemeClr val="tx1">
                      <a:lumMod val="75000"/>
                    </a:schemeClr>
                  </a:solidFill>
                  <a:latin typeface="Roboto" panose="02000000000000000000" pitchFamily="2" charset="0"/>
                  <a:ea typeface="Roboto" panose="02000000000000000000" pitchFamily="2" charset="0"/>
                </a:rPr>
                <a:t>Feedback loop between decisions, whether human or artificial, will ensure constant supply of Machine Learning training data.</a:t>
              </a:r>
            </a:p>
          </p:txBody>
        </p:sp>
      </p:grpSp>
      <p:grpSp>
        <p:nvGrpSpPr>
          <p:cNvPr id="65" name="Group 64">
            <a:extLst>
              <a:ext uri="{FF2B5EF4-FFF2-40B4-BE49-F238E27FC236}">
                <a16:creationId xmlns:a16="http://schemas.microsoft.com/office/drawing/2014/main" id="{2FD6E439-363B-4E17-850F-CAFF21F860E7}"/>
              </a:ext>
            </a:extLst>
          </p:cNvPr>
          <p:cNvGrpSpPr/>
          <p:nvPr/>
        </p:nvGrpSpPr>
        <p:grpSpPr>
          <a:xfrm>
            <a:off x="7822655" y="2309091"/>
            <a:ext cx="1326425" cy="2100380"/>
            <a:chOff x="3789374" y="-200025"/>
            <a:chExt cx="4816487" cy="7054852"/>
          </a:xfrm>
        </p:grpSpPr>
        <p:sp>
          <p:nvSpPr>
            <p:cNvPr id="66" name="Freeform 5">
              <a:extLst>
                <a:ext uri="{FF2B5EF4-FFF2-40B4-BE49-F238E27FC236}">
                  <a16:creationId xmlns:a16="http://schemas.microsoft.com/office/drawing/2014/main" id="{C75A60ED-DC47-482A-A2C5-97056CFD6E41}"/>
                </a:ext>
              </a:extLst>
            </p:cNvPr>
            <p:cNvSpPr>
              <a:spLocks/>
            </p:cNvSpPr>
            <p:nvPr/>
          </p:nvSpPr>
          <p:spPr bwMode="auto">
            <a:xfrm>
              <a:off x="6299219" y="2227263"/>
              <a:ext cx="466726" cy="803275"/>
            </a:xfrm>
            <a:custGeom>
              <a:avLst/>
              <a:gdLst>
                <a:gd name="T0" fmla="*/ 118 w 177"/>
                <a:gd name="T1" fmla="*/ 0 h 305"/>
                <a:gd name="T2" fmla="*/ 0 w 177"/>
                <a:gd name="T3" fmla="*/ 267 h 305"/>
                <a:gd name="T4" fmla="*/ 52 w 177"/>
                <a:gd name="T5" fmla="*/ 305 h 305"/>
                <a:gd name="T6" fmla="*/ 177 w 177"/>
                <a:gd name="T7" fmla="*/ 59 h 305"/>
                <a:gd name="T8" fmla="*/ 118 w 177"/>
                <a:gd name="T9" fmla="*/ 0 h 305"/>
              </a:gdLst>
              <a:ahLst/>
              <a:cxnLst>
                <a:cxn ang="0">
                  <a:pos x="T0" y="T1"/>
                </a:cxn>
                <a:cxn ang="0">
                  <a:pos x="T2" y="T3"/>
                </a:cxn>
                <a:cxn ang="0">
                  <a:pos x="T4" y="T5"/>
                </a:cxn>
                <a:cxn ang="0">
                  <a:pos x="T6" y="T7"/>
                </a:cxn>
                <a:cxn ang="0">
                  <a:pos x="T8" y="T9"/>
                </a:cxn>
              </a:cxnLst>
              <a:rect l="0" t="0" r="r" b="b"/>
              <a:pathLst>
                <a:path w="177" h="305">
                  <a:moveTo>
                    <a:pt x="118" y="0"/>
                  </a:moveTo>
                  <a:cubicBezTo>
                    <a:pt x="123" y="74"/>
                    <a:pt x="97" y="165"/>
                    <a:pt x="0" y="267"/>
                  </a:cubicBezTo>
                  <a:cubicBezTo>
                    <a:pt x="52" y="305"/>
                    <a:pt x="52" y="305"/>
                    <a:pt x="52" y="305"/>
                  </a:cubicBezTo>
                  <a:cubicBezTo>
                    <a:pt x="132" y="219"/>
                    <a:pt x="177" y="134"/>
                    <a:pt x="177" y="59"/>
                  </a:cubicBezTo>
                  <a:cubicBezTo>
                    <a:pt x="118" y="0"/>
                    <a:pt x="118" y="0"/>
                    <a:pt x="118" y="0"/>
                  </a:cubicBezTo>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67" name="Freeform 6">
              <a:extLst>
                <a:ext uri="{FF2B5EF4-FFF2-40B4-BE49-F238E27FC236}">
                  <a16:creationId xmlns:a16="http://schemas.microsoft.com/office/drawing/2014/main" id="{C8D77A94-F948-4A37-BB73-7F1531E59CDD}"/>
                </a:ext>
              </a:extLst>
            </p:cNvPr>
            <p:cNvSpPr>
              <a:spLocks/>
            </p:cNvSpPr>
            <p:nvPr/>
          </p:nvSpPr>
          <p:spPr bwMode="auto">
            <a:xfrm>
              <a:off x="6299219" y="2728914"/>
              <a:ext cx="287338" cy="301625"/>
            </a:xfrm>
            <a:custGeom>
              <a:avLst/>
              <a:gdLst>
                <a:gd name="T0" fmla="*/ 62 w 109"/>
                <a:gd name="T1" fmla="*/ 0 h 115"/>
                <a:gd name="T2" fmla="*/ 0 w 109"/>
                <a:gd name="T3" fmla="*/ 77 h 115"/>
                <a:gd name="T4" fmla="*/ 52 w 109"/>
                <a:gd name="T5" fmla="*/ 115 h 115"/>
                <a:gd name="T6" fmla="*/ 109 w 109"/>
                <a:gd name="T7" fmla="*/ 46 h 115"/>
                <a:gd name="T8" fmla="*/ 62 w 109"/>
                <a:gd name="T9" fmla="*/ 0 h 115"/>
              </a:gdLst>
              <a:ahLst/>
              <a:cxnLst>
                <a:cxn ang="0">
                  <a:pos x="T0" y="T1"/>
                </a:cxn>
                <a:cxn ang="0">
                  <a:pos x="T2" y="T3"/>
                </a:cxn>
                <a:cxn ang="0">
                  <a:pos x="T4" y="T5"/>
                </a:cxn>
                <a:cxn ang="0">
                  <a:pos x="T6" y="T7"/>
                </a:cxn>
                <a:cxn ang="0">
                  <a:pos x="T8" y="T9"/>
                </a:cxn>
              </a:cxnLst>
              <a:rect l="0" t="0" r="r" b="b"/>
              <a:pathLst>
                <a:path w="109" h="115">
                  <a:moveTo>
                    <a:pt x="62" y="0"/>
                  </a:moveTo>
                  <a:cubicBezTo>
                    <a:pt x="45" y="25"/>
                    <a:pt x="25" y="51"/>
                    <a:pt x="0" y="77"/>
                  </a:cubicBezTo>
                  <a:cubicBezTo>
                    <a:pt x="52" y="115"/>
                    <a:pt x="52" y="115"/>
                    <a:pt x="52" y="115"/>
                  </a:cubicBezTo>
                  <a:cubicBezTo>
                    <a:pt x="73" y="92"/>
                    <a:pt x="92" y="69"/>
                    <a:pt x="109" y="46"/>
                  </a:cubicBezTo>
                  <a:lnTo>
                    <a:pt x="62"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68" name="Freeform 7">
              <a:extLst>
                <a:ext uri="{FF2B5EF4-FFF2-40B4-BE49-F238E27FC236}">
                  <a16:creationId xmlns:a16="http://schemas.microsoft.com/office/drawing/2014/main" id="{725F2006-2178-4D97-8BE5-ADAFB476FC12}"/>
                </a:ext>
              </a:extLst>
            </p:cNvPr>
            <p:cNvSpPr>
              <a:spLocks/>
            </p:cNvSpPr>
            <p:nvPr/>
          </p:nvSpPr>
          <p:spPr bwMode="auto">
            <a:xfrm>
              <a:off x="3871924" y="1911351"/>
              <a:ext cx="1163641" cy="1362075"/>
            </a:xfrm>
            <a:custGeom>
              <a:avLst/>
              <a:gdLst>
                <a:gd name="T0" fmla="*/ 3 w 441"/>
                <a:gd name="T1" fmla="*/ 45 h 517"/>
                <a:gd name="T2" fmla="*/ 13 w 441"/>
                <a:gd name="T3" fmla="*/ 8 h 517"/>
                <a:gd name="T4" fmla="*/ 22 w 441"/>
                <a:gd name="T5" fmla="*/ 19 h 517"/>
                <a:gd name="T6" fmla="*/ 32 w 441"/>
                <a:gd name="T7" fmla="*/ 5 h 517"/>
                <a:gd name="T8" fmla="*/ 43 w 441"/>
                <a:gd name="T9" fmla="*/ 19 h 517"/>
                <a:gd name="T10" fmla="*/ 53 w 441"/>
                <a:gd name="T11" fmla="*/ 4 h 517"/>
                <a:gd name="T12" fmla="*/ 66 w 441"/>
                <a:gd name="T13" fmla="*/ 17 h 517"/>
                <a:gd name="T14" fmla="*/ 78 w 441"/>
                <a:gd name="T15" fmla="*/ 1 h 517"/>
                <a:gd name="T16" fmla="*/ 87 w 441"/>
                <a:gd name="T17" fmla="*/ 47 h 517"/>
                <a:gd name="T18" fmla="*/ 441 w 441"/>
                <a:gd name="T19" fmla="*/ 443 h 517"/>
                <a:gd name="T20" fmla="*/ 427 w 441"/>
                <a:gd name="T21" fmla="*/ 517 h 517"/>
                <a:gd name="T22" fmla="*/ 3 w 441"/>
                <a:gd name="T23" fmla="*/ 4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517">
                  <a:moveTo>
                    <a:pt x="3" y="45"/>
                  </a:moveTo>
                  <a:cubicBezTo>
                    <a:pt x="2" y="31"/>
                    <a:pt x="0" y="7"/>
                    <a:pt x="13" y="8"/>
                  </a:cubicBezTo>
                  <a:cubicBezTo>
                    <a:pt x="19" y="9"/>
                    <a:pt x="21" y="13"/>
                    <a:pt x="22" y="19"/>
                  </a:cubicBezTo>
                  <a:cubicBezTo>
                    <a:pt x="23" y="12"/>
                    <a:pt x="26" y="4"/>
                    <a:pt x="32" y="5"/>
                  </a:cubicBezTo>
                  <a:cubicBezTo>
                    <a:pt x="38" y="6"/>
                    <a:pt x="42" y="11"/>
                    <a:pt x="43" y="19"/>
                  </a:cubicBezTo>
                  <a:cubicBezTo>
                    <a:pt x="43" y="13"/>
                    <a:pt x="48" y="3"/>
                    <a:pt x="53" y="4"/>
                  </a:cubicBezTo>
                  <a:cubicBezTo>
                    <a:pt x="59" y="4"/>
                    <a:pt x="65" y="11"/>
                    <a:pt x="66" y="17"/>
                  </a:cubicBezTo>
                  <a:cubicBezTo>
                    <a:pt x="67" y="8"/>
                    <a:pt x="68" y="0"/>
                    <a:pt x="78" y="1"/>
                  </a:cubicBezTo>
                  <a:cubicBezTo>
                    <a:pt x="89" y="2"/>
                    <a:pt x="87" y="34"/>
                    <a:pt x="87" y="47"/>
                  </a:cubicBezTo>
                  <a:cubicBezTo>
                    <a:pt x="86" y="60"/>
                    <a:pt x="99" y="381"/>
                    <a:pt x="441" y="443"/>
                  </a:cubicBezTo>
                  <a:cubicBezTo>
                    <a:pt x="427" y="517"/>
                    <a:pt x="427" y="517"/>
                    <a:pt x="427" y="517"/>
                  </a:cubicBezTo>
                  <a:cubicBezTo>
                    <a:pt x="18" y="446"/>
                    <a:pt x="4" y="60"/>
                    <a:pt x="3" y="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69" name="Freeform 8">
              <a:extLst>
                <a:ext uri="{FF2B5EF4-FFF2-40B4-BE49-F238E27FC236}">
                  <a16:creationId xmlns:a16="http://schemas.microsoft.com/office/drawing/2014/main" id="{155415AC-6E6F-4AF6-BA04-067D4D16EACF}"/>
                </a:ext>
              </a:extLst>
            </p:cNvPr>
            <p:cNvSpPr>
              <a:spLocks/>
            </p:cNvSpPr>
            <p:nvPr/>
          </p:nvSpPr>
          <p:spPr bwMode="auto">
            <a:xfrm>
              <a:off x="4764101" y="3022602"/>
              <a:ext cx="271464" cy="250825"/>
            </a:xfrm>
            <a:custGeom>
              <a:avLst/>
              <a:gdLst>
                <a:gd name="T0" fmla="*/ 103 w 103"/>
                <a:gd name="T1" fmla="*/ 21 h 95"/>
                <a:gd name="T2" fmla="*/ 25 w 103"/>
                <a:gd name="T3" fmla="*/ 0 h 95"/>
                <a:gd name="T4" fmla="*/ 0 w 103"/>
                <a:gd name="T5" fmla="*/ 73 h 95"/>
                <a:gd name="T6" fmla="*/ 89 w 103"/>
                <a:gd name="T7" fmla="*/ 95 h 95"/>
                <a:gd name="T8" fmla="*/ 103 w 103"/>
                <a:gd name="T9" fmla="*/ 21 h 95"/>
              </a:gdLst>
              <a:ahLst/>
              <a:cxnLst>
                <a:cxn ang="0">
                  <a:pos x="T0" y="T1"/>
                </a:cxn>
                <a:cxn ang="0">
                  <a:pos x="T2" y="T3"/>
                </a:cxn>
                <a:cxn ang="0">
                  <a:pos x="T4" y="T5"/>
                </a:cxn>
                <a:cxn ang="0">
                  <a:pos x="T6" y="T7"/>
                </a:cxn>
                <a:cxn ang="0">
                  <a:pos x="T8" y="T9"/>
                </a:cxn>
              </a:cxnLst>
              <a:rect l="0" t="0" r="r" b="b"/>
              <a:pathLst>
                <a:path w="103" h="95">
                  <a:moveTo>
                    <a:pt x="103" y="21"/>
                  </a:moveTo>
                  <a:cubicBezTo>
                    <a:pt x="75" y="16"/>
                    <a:pt x="49" y="9"/>
                    <a:pt x="25" y="0"/>
                  </a:cubicBezTo>
                  <a:cubicBezTo>
                    <a:pt x="0" y="73"/>
                    <a:pt x="0" y="73"/>
                    <a:pt x="0" y="73"/>
                  </a:cubicBezTo>
                  <a:cubicBezTo>
                    <a:pt x="27" y="82"/>
                    <a:pt x="57" y="89"/>
                    <a:pt x="89" y="95"/>
                  </a:cubicBezTo>
                  <a:lnTo>
                    <a:pt x="103" y="2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0" name="Freeform 9">
              <a:extLst>
                <a:ext uri="{FF2B5EF4-FFF2-40B4-BE49-F238E27FC236}">
                  <a16:creationId xmlns:a16="http://schemas.microsoft.com/office/drawing/2014/main" id="{F1EB7634-E1E4-4067-BB6A-C78487E7C98B}"/>
                </a:ext>
              </a:extLst>
            </p:cNvPr>
            <p:cNvSpPr>
              <a:spLocks/>
            </p:cNvSpPr>
            <p:nvPr/>
          </p:nvSpPr>
          <p:spPr bwMode="auto">
            <a:xfrm>
              <a:off x="4433901" y="1479550"/>
              <a:ext cx="1989143" cy="1790700"/>
            </a:xfrm>
            <a:custGeom>
              <a:avLst/>
              <a:gdLst>
                <a:gd name="T0" fmla="*/ 182 w 754"/>
                <a:gd name="T1" fmla="*/ 595 h 680"/>
                <a:gd name="T2" fmla="*/ 518 w 754"/>
                <a:gd name="T3" fmla="*/ 105 h 680"/>
                <a:gd name="T4" fmla="*/ 754 w 754"/>
                <a:gd name="T5" fmla="*/ 495 h 680"/>
                <a:gd name="T6" fmla="*/ 182 w 754"/>
                <a:gd name="T7" fmla="*/ 595 h 680"/>
              </a:gdLst>
              <a:ahLst/>
              <a:cxnLst>
                <a:cxn ang="0">
                  <a:pos x="T0" y="T1"/>
                </a:cxn>
                <a:cxn ang="0">
                  <a:pos x="T2" y="T3"/>
                </a:cxn>
                <a:cxn ang="0">
                  <a:pos x="T4" y="T5"/>
                </a:cxn>
                <a:cxn ang="0">
                  <a:pos x="T6" y="T7"/>
                </a:cxn>
              </a:cxnLst>
              <a:rect l="0" t="0" r="r" b="b"/>
              <a:pathLst>
                <a:path w="754" h="680">
                  <a:moveTo>
                    <a:pt x="182" y="595"/>
                  </a:moveTo>
                  <a:cubicBezTo>
                    <a:pt x="182" y="595"/>
                    <a:pt x="0" y="0"/>
                    <a:pt x="518" y="105"/>
                  </a:cubicBezTo>
                  <a:cubicBezTo>
                    <a:pt x="518" y="105"/>
                    <a:pt x="690" y="185"/>
                    <a:pt x="754" y="495"/>
                  </a:cubicBezTo>
                  <a:cubicBezTo>
                    <a:pt x="308" y="680"/>
                    <a:pt x="182" y="595"/>
                    <a:pt x="182" y="59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1" name="Freeform 10">
              <a:extLst>
                <a:ext uri="{FF2B5EF4-FFF2-40B4-BE49-F238E27FC236}">
                  <a16:creationId xmlns:a16="http://schemas.microsoft.com/office/drawing/2014/main" id="{7093F3D1-B4AC-4204-9571-CE21B73FCC5B}"/>
                </a:ext>
              </a:extLst>
            </p:cNvPr>
            <p:cNvSpPr>
              <a:spLocks/>
            </p:cNvSpPr>
            <p:nvPr/>
          </p:nvSpPr>
          <p:spPr bwMode="auto">
            <a:xfrm>
              <a:off x="4418025" y="1227138"/>
              <a:ext cx="2033592" cy="1562101"/>
            </a:xfrm>
            <a:custGeom>
              <a:avLst/>
              <a:gdLst>
                <a:gd name="T0" fmla="*/ 0 w 771"/>
                <a:gd name="T1" fmla="*/ 117 h 593"/>
                <a:gd name="T2" fmla="*/ 527 w 771"/>
                <a:gd name="T3" fmla="*/ 304 h 593"/>
                <a:gd name="T4" fmla="*/ 580 w 771"/>
                <a:gd name="T5" fmla="*/ 412 h 593"/>
                <a:gd name="T6" fmla="*/ 647 w 771"/>
                <a:gd name="T7" fmla="*/ 407 h 593"/>
                <a:gd name="T8" fmla="*/ 601 w 771"/>
                <a:gd name="T9" fmla="*/ 449 h 593"/>
                <a:gd name="T10" fmla="*/ 760 w 771"/>
                <a:gd name="T11" fmla="*/ 591 h 593"/>
                <a:gd name="T12" fmla="*/ 760 w 771"/>
                <a:gd name="T13" fmla="*/ 338 h 593"/>
                <a:gd name="T14" fmla="*/ 565 w 771"/>
                <a:gd name="T15" fmla="*/ 102 h 593"/>
                <a:gd name="T16" fmla="*/ 351 w 771"/>
                <a:gd name="T17" fmla="*/ 26 h 593"/>
                <a:gd name="T18" fmla="*/ 0 w 771"/>
                <a:gd name="T19" fmla="*/ 117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1" h="593">
                  <a:moveTo>
                    <a:pt x="0" y="117"/>
                  </a:moveTo>
                  <a:cubicBezTo>
                    <a:pt x="0" y="117"/>
                    <a:pt x="81" y="507"/>
                    <a:pt x="527" y="304"/>
                  </a:cubicBezTo>
                  <a:cubicBezTo>
                    <a:pt x="580" y="412"/>
                    <a:pt x="580" y="412"/>
                    <a:pt x="580" y="412"/>
                  </a:cubicBezTo>
                  <a:cubicBezTo>
                    <a:pt x="580" y="412"/>
                    <a:pt x="621" y="355"/>
                    <a:pt x="647" y="407"/>
                  </a:cubicBezTo>
                  <a:cubicBezTo>
                    <a:pt x="674" y="459"/>
                    <a:pt x="601" y="449"/>
                    <a:pt x="601" y="449"/>
                  </a:cubicBezTo>
                  <a:cubicBezTo>
                    <a:pt x="601" y="449"/>
                    <a:pt x="684" y="568"/>
                    <a:pt x="760" y="591"/>
                  </a:cubicBezTo>
                  <a:cubicBezTo>
                    <a:pt x="760" y="593"/>
                    <a:pt x="771" y="466"/>
                    <a:pt x="760" y="338"/>
                  </a:cubicBezTo>
                  <a:cubicBezTo>
                    <a:pt x="746" y="187"/>
                    <a:pt x="701" y="36"/>
                    <a:pt x="565" y="102"/>
                  </a:cubicBezTo>
                  <a:cubicBezTo>
                    <a:pt x="565" y="102"/>
                    <a:pt x="508" y="0"/>
                    <a:pt x="351" y="26"/>
                  </a:cubicBezTo>
                  <a:cubicBezTo>
                    <a:pt x="190" y="53"/>
                    <a:pt x="166" y="264"/>
                    <a:pt x="0" y="117"/>
                  </a:cubicBezTo>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2" name="Freeform 11">
              <a:extLst>
                <a:ext uri="{FF2B5EF4-FFF2-40B4-BE49-F238E27FC236}">
                  <a16:creationId xmlns:a16="http://schemas.microsoft.com/office/drawing/2014/main" id="{141C9667-972F-4152-840D-C749192BED30}"/>
                </a:ext>
              </a:extLst>
            </p:cNvPr>
            <p:cNvSpPr>
              <a:spLocks/>
            </p:cNvSpPr>
            <p:nvPr/>
          </p:nvSpPr>
          <p:spPr bwMode="auto">
            <a:xfrm>
              <a:off x="4913327" y="2784476"/>
              <a:ext cx="1616078" cy="1263650"/>
            </a:xfrm>
            <a:custGeom>
              <a:avLst/>
              <a:gdLst>
                <a:gd name="T0" fmla="*/ 0 w 612"/>
                <a:gd name="T1" fmla="*/ 100 h 480"/>
                <a:gd name="T2" fmla="*/ 82 w 612"/>
                <a:gd name="T3" fmla="*/ 470 h 480"/>
                <a:gd name="T4" fmla="*/ 612 w 612"/>
                <a:gd name="T5" fmla="*/ 390 h 480"/>
                <a:gd name="T6" fmla="*/ 572 w 612"/>
                <a:gd name="T7" fmla="*/ 0 h 480"/>
                <a:gd name="T8" fmla="*/ 0 w 612"/>
                <a:gd name="T9" fmla="*/ 100 h 480"/>
              </a:gdLst>
              <a:ahLst/>
              <a:cxnLst>
                <a:cxn ang="0">
                  <a:pos x="T0" y="T1"/>
                </a:cxn>
                <a:cxn ang="0">
                  <a:pos x="T2" y="T3"/>
                </a:cxn>
                <a:cxn ang="0">
                  <a:pos x="T4" y="T5"/>
                </a:cxn>
                <a:cxn ang="0">
                  <a:pos x="T6" y="T7"/>
                </a:cxn>
                <a:cxn ang="0">
                  <a:pos x="T8" y="T9"/>
                </a:cxn>
              </a:cxnLst>
              <a:rect l="0" t="0" r="r" b="b"/>
              <a:pathLst>
                <a:path w="612" h="480">
                  <a:moveTo>
                    <a:pt x="0" y="100"/>
                  </a:moveTo>
                  <a:cubicBezTo>
                    <a:pt x="82" y="470"/>
                    <a:pt x="82" y="470"/>
                    <a:pt x="82" y="470"/>
                  </a:cubicBezTo>
                  <a:cubicBezTo>
                    <a:pt x="82" y="470"/>
                    <a:pt x="316" y="480"/>
                    <a:pt x="612" y="390"/>
                  </a:cubicBezTo>
                  <a:cubicBezTo>
                    <a:pt x="572" y="0"/>
                    <a:pt x="572" y="0"/>
                    <a:pt x="572" y="0"/>
                  </a:cubicBezTo>
                  <a:cubicBezTo>
                    <a:pt x="572" y="0"/>
                    <a:pt x="204" y="127"/>
                    <a:pt x="0" y="10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3" name="Freeform 12">
              <a:extLst>
                <a:ext uri="{FF2B5EF4-FFF2-40B4-BE49-F238E27FC236}">
                  <a16:creationId xmlns:a16="http://schemas.microsoft.com/office/drawing/2014/main" id="{0C06D3DB-174E-4FA8-B8D8-B3A33B532B27}"/>
                </a:ext>
              </a:extLst>
            </p:cNvPr>
            <p:cNvSpPr>
              <a:spLocks/>
            </p:cNvSpPr>
            <p:nvPr/>
          </p:nvSpPr>
          <p:spPr bwMode="auto">
            <a:xfrm>
              <a:off x="5314966" y="3144839"/>
              <a:ext cx="300039" cy="776289"/>
            </a:xfrm>
            <a:custGeom>
              <a:avLst/>
              <a:gdLst>
                <a:gd name="T0" fmla="*/ 17 w 189"/>
                <a:gd name="T1" fmla="*/ 8 h 489"/>
                <a:gd name="T2" fmla="*/ 5 w 189"/>
                <a:gd name="T3" fmla="*/ 50 h 489"/>
                <a:gd name="T4" fmla="*/ 42 w 189"/>
                <a:gd name="T5" fmla="*/ 86 h 489"/>
                <a:gd name="T6" fmla="*/ 0 w 189"/>
                <a:gd name="T7" fmla="*/ 395 h 489"/>
                <a:gd name="T8" fmla="*/ 113 w 189"/>
                <a:gd name="T9" fmla="*/ 489 h 489"/>
                <a:gd name="T10" fmla="*/ 189 w 189"/>
                <a:gd name="T11" fmla="*/ 371 h 489"/>
                <a:gd name="T12" fmla="*/ 96 w 189"/>
                <a:gd name="T13" fmla="*/ 78 h 489"/>
                <a:gd name="T14" fmla="*/ 118 w 189"/>
                <a:gd name="T15" fmla="*/ 26 h 489"/>
                <a:gd name="T16" fmla="*/ 95 w 189"/>
                <a:gd name="T17" fmla="*/ 0 h 489"/>
                <a:gd name="T18" fmla="*/ 17 w 189"/>
                <a:gd name="T19" fmla="*/ 8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489">
                  <a:moveTo>
                    <a:pt x="17" y="8"/>
                  </a:moveTo>
                  <a:lnTo>
                    <a:pt x="5" y="50"/>
                  </a:lnTo>
                  <a:lnTo>
                    <a:pt x="42" y="86"/>
                  </a:lnTo>
                  <a:lnTo>
                    <a:pt x="0" y="395"/>
                  </a:lnTo>
                  <a:lnTo>
                    <a:pt x="113" y="489"/>
                  </a:lnTo>
                  <a:lnTo>
                    <a:pt x="189" y="371"/>
                  </a:lnTo>
                  <a:lnTo>
                    <a:pt x="96" y="78"/>
                  </a:lnTo>
                  <a:lnTo>
                    <a:pt x="118" y="26"/>
                  </a:lnTo>
                  <a:lnTo>
                    <a:pt x="95" y="0"/>
                  </a:lnTo>
                  <a:lnTo>
                    <a:pt x="17" y="8"/>
                  </a:lnTo>
                  <a:close/>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4" name="Freeform 13">
              <a:extLst>
                <a:ext uri="{FF2B5EF4-FFF2-40B4-BE49-F238E27FC236}">
                  <a16:creationId xmlns:a16="http://schemas.microsoft.com/office/drawing/2014/main" id="{3A74741D-24A2-48FA-BBCD-D9FFA380AD32}"/>
                </a:ext>
              </a:extLst>
            </p:cNvPr>
            <p:cNvSpPr>
              <a:spLocks/>
            </p:cNvSpPr>
            <p:nvPr/>
          </p:nvSpPr>
          <p:spPr bwMode="auto">
            <a:xfrm>
              <a:off x="5011752" y="2373314"/>
              <a:ext cx="115888" cy="212725"/>
            </a:xfrm>
            <a:custGeom>
              <a:avLst/>
              <a:gdLst>
                <a:gd name="T0" fmla="*/ 40 w 44"/>
                <a:gd name="T1" fmla="*/ 38 h 81"/>
                <a:gd name="T2" fmla="*/ 29 w 44"/>
                <a:gd name="T3" fmla="*/ 80 h 81"/>
                <a:gd name="T4" fmla="*/ 4 w 44"/>
                <a:gd name="T5" fmla="*/ 44 h 81"/>
                <a:gd name="T6" fmla="*/ 15 w 44"/>
                <a:gd name="T7" fmla="*/ 2 h 81"/>
                <a:gd name="T8" fmla="*/ 40 w 44"/>
                <a:gd name="T9" fmla="*/ 38 h 81"/>
              </a:gdLst>
              <a:ahLst/>
              <a:cxnLst>
                <a:cxn ang="0">
                  <a:pos x="T0" y="T1"/>
                </a:cxn>
                <a:cxn ang="0">
                  <a:pos x="T2" y="T3"/>
                </a:cxn>
                <a:cxn ang="0">
                  <a:pos x="T4" y="T5"/>
                </a:cxn>
                <a:cxn ang="0">
                  <a:pos x="T6" y="T7"/>
                </a:cxn>
                <a:cxn ang="0">
                  <a:pos x="T8" y="T9"/>
                </a:cxn>
              </a:cxnLst>
              <a:rect l="0" t="0" r="r" b="b"/>
              <a:pathLst>
                <a:path w="44" h="81">
                  <a:moveTo>
                    <a:pt x="40" y="38"/>
                  </a:moveTo>
                  <a:cubicBezTo>
                    <a:pt x="44" y="59"/>
                    <a:pt x="39" y="78"/>
                    <a:pt x="29" y="80"/>
                  </a:cubicBezTo>
                  <a:cubicBezTo>
                    <a:pt x="18" y="81"/>
                    <a:pt x="7" y="65"/>
                    <a:pt x="4" y="44"/>
                  </a:cubicBezTo>
                  <a:cubicBezTo>
                    <a:pt x="0" y="23"/>
                    <a:pt x="5" y="4"/>
                    <a:pt x="15" y="2"/>
                  </a:cubicBezTo>
                  <a:cubicBezTo>
                    <a:pt x="26" y="0"/>
                    <a:pt x="37" y="16"/>
                    <a:pt x="40" y="38"/>
                  </a:cubicBezTo>
                  <a:close/>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5" name="Freeform 14">
              <a:extLst>
                <a:ext uri="{FF2B5EF4-FFF2-40B4-BE49-F238E27FC236}">
                  <a16:creationId xmlns:a16="http://schemas.microsoft.com/office/drawing/2014/main" id="{328C56DE-3F2C-44EC-9CA2-22D5261EC8EA}"/>
                </a:ext>
              </a:extLst>
            </p:cNvPr>
            <p:cNvSpPr>
              <a:spLocks/>
            </p:cNvSpPr>
            <p:nvPr/>
          </p:nvSpPr>
          <p:spPr bwMode="auto">
            <a:xfrm>
              <a:off x="5676917" y="2282826"/>
              <a:ext cx="119064" cy="214313"/>
            </a:xfrm>
            <a:custGeom>
              <a:avLst/>
              <a:gdLst>
                <a:gd name="T0" fmla="*/ 41 w 45"/>
                <a:gd name="T1" fmla="*/ 37 h 81"/>
                <a:gd name="T2" fmla="*/ 29 w 45"/>
                <a:gd name="T3" fmla="*/ 79 h 81"/>
                <a:gd name="T4" fmla="*/ 4 w 45"/>
                <a:gd name="T5" fmla="*/ 44 h 81"/>
                <a:gd name="T6" fmla="*/ 16 w 45"/>
                <a:gd name="T7" fmla="*/ 2 h 81"/>
                <a:gd name="T8" fmla="*/ 41 w 45"/>
                <a:gd name="T9" fmla="*/ 37 h 81"/>
              </a:gdLst>
              <a:ahLst/>
              <a:cxnLst>
                <a:cxn ang="0">
                  <a:pos x="T0" y="T1"/>
                </a:cxn>
                <a:cxn ang="0">
                  <a:pos x="T2" y="T3"/>
                </a:cxn>
                <a:cxn ang="0">
                  <a:pos x="T4" y="T5"/>
                </a:cxn>
                <a:cxn ang="0">
                  <a:pos x="T6" y="T7"/>
                </a:cxn>
                <a:cxn ang="0">
                  <a:pos x="T8" y="T9"/>
                </a:cxn>
              </a:cxnLst>
              <a:rect l="0" t="0" r="r" b="b"/>
              <a:pathLst>
                <a:path w="45" h="81">
                  <a:moveTo>
                    <a:pt x="41" y="37"/>
                  </a:moveTo>
                  <a:cubicBezTo>
                    <a:pt x="45" y="59"/>
                    <a:pt x="39" y="78"/>
                    <a:pt x="29" y="79"/>
                  </a:cubicBezTo>
                  <a:cubicBezTo>
                    <a:pt x="19" y="81"/>
                    <a:pt x="8" y="65"/>
                    <a:pt x="4" y="44"/>
                  </a:cubicBezTo>
                  <a:cubicBezTo>
                    <a:pt x="0" y="22"/>
                    <a:pt x="6" y="3"/>
                    <a:pt x="16" y="2"/>
                  </a:cubicBezTo>
                  <a:cubicBezTo>
                    <a:pt x="26" y="0"/>
                    <a:pt x="37" y="16"/>
                    <a:pt x="41" y="37"/>
                  </a:cubicBezTo>
                  <a:close/>
                </a:path>
              </a:pathLst>
            </a:custGeom>
            <a:solidFill>
              <a:srgbClr val="523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6" name="Freeform 15">
              <a:extLst>
                <a:ext uri="{FF2B5EF4-FFF2-40B4-BE49-F238E27FC236}">
                  <a16:creationId xmlns:a16="http://schemas.microsoft.com/office/drawing/2014/main" id="{0532824E-11D4-4977-9D59-E725BF9C7CCA}"/>
                </a:ext>
              </a:extLst>
            </p:cNvPr>
            <p:cNvSpPr>
              <a:spLocks/>
            </p:cNvSpPr>
            <p:nvPr/>
          </p:nvSpPr>
          <p:spPr bwMode="auto">
            <a:xfrm>
              <a:off x="5203841" y="2646364"/>
              <a:ext cx="481015" cy="306388"/>
            </a:xfrm>
            <a:custGeom>
              <a:avLst/>
              <a:gdLst>
                <a:gd name="T0" fmla="*/ 8 w 182"/>
                <a:gd name="T1" fmla="*/ 22 h 116"/>
                <a:gd name="T2" fmla="*/ 169 w 182"/>
                <a:gd name="T3" fmla="*/ 3 h 116"/>
                <a:gd name="T4" fmla="*/ 178 w 182"/>
                <a:gd name="T5" fmla="*/ 11 h 116"/>
                <a:gd name="T6" fmla="*/ 99 w 182"/>
                <a:gd name="T7" fmla="*/ 104 h 116"/>
                <a:gd name="T8" fmla="*/ 1 w 182"/>
                <a:gd name="T9" fmla="*/ 32 h 116"/>
                <a:gd name="T10" fmla="*/ 8 w 182"/>
                <a:gd name="T11" fmla="*/ 22 h 116"/>
              </a:gdLst>
              <a:ahLst/>
              <a:cxnLst>
                <a:cxn ang="0">
                  <a:pos x="T0" y="T1"/>
                </a:cxn>
                <a:cxn ang="0">
                  <a:pos x="T2" y="T3"/>
                </a:cxn>
                <a:cxn ang="0">
                  <a:pos x="T4" y="T5"/>
                </a:cxn>
                <a:cxn ang="0">
                  <a:pos x="T6" y="T7"/>
                </a:cxn>
                <a:cxn ang="0">
                  <a:pos x="T8" y="T9"/>
                </a:cxn>
                <a:cxn ang="0">
                  <a:pos x="T10" y="T11"/>
                </a:cxn>
              </a:cxnLst>
              <a:rect l="0" t="0" r="r" b="b"/>
              <a:pathLst>
                <a:path w="182" h="116">
                  <a:moveTo>
                    <a:pt x="8" y="22"/>
                  </a:moveTo>
                  <a:cubicBezTo>
                    <a:pt x="33" y="16"/>
                    <a:pt x="111" y="0"/>
                    <a:pt x="169" y="3"/>
                  </a:cubicBezTo>
                  <a:cubicBezTo>
                    <a:pt x="174" y="3"/>
                    <a:pt x="177" y="7"/>
                    <a:pt x="178" y="11"/>
                  </a:cubicBezTo>
                  <a:cubicBezTo>
                    <a:pt x="181" y="33"/>
                    <a:pt x="182" y="92"/>
                    <a:pt x="99" y="104"/>
                  </a:cubicBezTo>
                  <a:cubicBezTo>
                    <a:pt x="16" y="116"/>
                    <a:pt x="3" y="55"/>
                    <a:pt x="1" y="32"/>
                  </a:cubicBezTo>
                  <a:cubicBezTo>
                    <a:pt x="0" y="27"/>
                    <a:pt x="3" y="23"/>
                    <a:pt x="8" y="22"/>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79" name="Freeform 16">
              <a:extLst>
                <a:ext uri="{FF2B5EF4-FFF2-40B4-BE49-F238E27FC236}">
                  <a16:creationId xmlns:a16="http://schemas.microsoft.com/office/drawing/2014/main" id="{5D434291-3CA4-4FAE-A643-21C93D383D1C}"/>
                </a:ext>
              </a:extLst>
            </p:cNvPr>
            <p:cNvSpPr>
              <a:spLocks noEditPoints="1"/>
            </p:cNvSpPr>
            <p:nvPr/>
          </p:nvSpPr>
          <p:spPr bwMode="auto">
            <a:xfrm>
              <a:off x="5908692" y="1454151"/>
              <a:ext cx="155576" cy="41274"/>
            </a:xfrm>
            <a:custGeom>
              <a:avLst/>
              <a:gdLst>
                <a:gd name="T0" fmla="*/ 2 w 59"/>
                <a:gd name="T1" fmla="*/ 15 h 16"/>
                <a:gd name="T2" fmla="*/ 0 w 59"/>
                <a:gd name="T3" fmla="*/ 16 h 16"/>
                <a:gd name="T4" fmla="*/ 0 w 59"/>
                <a:gd name="T5" fmla="*/ 16 h 16"/>
                <a:gd name="T6" fmla="*/ 0 w 59"/>
                <a:gd name="T7" fmla="*/ 16 h 16"/>
                <a:gd name="T8" fmla="*/ 2 w 59"/>
                <a:gd name="T9" fmla="*/ 15 h 16"/>
                <a:gd name="T10" fmla="*/ 57 w 59"/>
                <a:gd name="T11" fmla="*/ 0 h 16"/>
                <a:gd name="T12" fmla="*/ 57 w 59"/>
                <a:gd name="T13" fmla="*/ 0 h 16"/>
                <a:gd name="T14" fmla="*/ 57 w 59"/>
                <a:gd name="T15" fmla="*/ 0 h 16"/>
                <a:gd name="T16" fmla="*/ 58 w 59"/>
                <a:gd name="T17" fmla="*/ 0 h 16"/>
                <a:gd name="T18" fmla="*/ 58 w 59"/>
                <a:gd name="T19" fmla="*/ 0 h 16"/>
                <a:gd name="T20" fmla="*/ 58 w 59"/>
                <a:gd name="T21" fmla="*/ 0 h 16"/>
                <a:gd name="T22" fmla="*/ 58 w 59"/>
                <a:gd name="T23" fmla="*/ 0 h 16"/>
                <a:gd name="T24" fmla="*/ 58 w 59"/>
                <a:gd name="T25" fmla="*/ 0 h 16"/>
                <a:gd name="T26" fmla="*/ 58 w 59"/>
                <a:gd name="T27" fmla="*/ 0 h 16"/>
                <a:gd name="T28" fmla="*/ 58 w 59"/>
                <a:gd name="T29" fmla="*/ 0 h 16"/>
                <a:gd name="T30" fmla="*/ 58 w 59"/>
                <a:gd name="T31" fmla="*/ 0 h 16"/>
                <a:gd name="T32" fmla="*/ 58 w 59"/>
                <a:gd name="T33" fmla="*/ 0 h 16"/>
                <a:gd name="T34" fmla="*/ 58 w 59"/>
                <a:gd name="T35" fmla="*/ 0 h 16"/>
                <a:gd name="T36" fmla="*/ 58 w 59"/>
                <a:gd name="T37" fmla="*/ 0 h 16"/>
                <a:gd name="T38" fmla="*/ 58 w 59"/>
                <a:gd name="T39" fmla="*/ 0 h 16"/>
                <a:gd name="T40" fmla="*/ 59 w 59"/>
                <a:gd name="T41" fmla="*/ 0 h 16"/>
                <a:gd name="T42" fmla="*/ 59 w 59"/>
                <a:gd name="T43" fmla="*/ 0 h 16"/>
                <a:gd name="T44" fmla="*/ 59 w 59"/>
                <a:gd name="T45" fmla="*/ 0 h 16"/>
                <a:gd name="T46" fmla="*/ 59 w 59"/>
                <a:gd name="T47" fmla="*/ 0 h 16"/>
                <a:gd name="T48" fmla="*/ 59 w 59"/>
                <a:gd name="T49" fmla="*/ 0 h 16"/>
                <a:gd name="T50" fmla="*/ 59 w 59"/>
                <a:gd name="T51" fmla="*/ 0 h 16"/>
                <a:gd name="T52" fmla="*/ 59 w 59"/>
                <a:gd name="T53" fmla="*/ 0 h 16"/>
                <a:gd name="T54" fmla="*/ 59 w 59"/>
                <a:gd name="T55" fmla="*/ 0 h 16"/>
                <a:gd name="T56" fmla="*/ 59 w 59"/>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6">
                  <a:moveTo>
                    <a:pt x="2" y="15"/>
                  </a:moveTo>
                  <a:cubicBezTo>
                    <a:pt x="1" y="16"/>
                    <a:pt x="1" y="16"/>
                    <a:pt x="0" y="16"/>
                  </a:cubicBezTo>
                  <a:cubicBezTo>
                    <a:pt x="0" y="16"/>
                    <a:pt x="0" y="16"/>
                    <a:pt x="0" y="16"/>
                  </a:cubicBezTo>
                  <a:cubicBezTo>
                    <a:pt x="0" y="16"/>
                    <a:pt x="0" y="16"/>
                    <a:pt x="0" y="16"/>
                  </a:cubicBezTo>
                  <a:cubicBezTo>
                    <a:pt x="1" y="16"/>
                    <a:pt x="1" y="16"/>
                    <a:pt x="2" y="15"/>
                  </a:cubicBezTo>
                  <a:moveTo>
                    <a:pt x="57" y="0"/>
                  </a:moveTo>
                  <a:cubicBezTo>
                    <a:pt x="57" y="0"/>
                    <a:pt x="57" y="0"/>
                    <a:pt x="57" y="0"/>
                  </a:cubicBezTo>
                  <a:cubicBezTo>
                    <a:pt x="57" y="0"/>
                    <a:pt x="57" y="0"/>
                    <a:pt x="57" y="0"/>
                  </a:cubicBezTo>
                  <a:moveTo>
                    <a:pt x="58" y="0"/>
                  </a:moveTo>
                  <a:cubicBezTo>
                    <a:pt x="58" y="0"/>
                    <a:pt x="58" y="0"/>
                    <a:pt x="58" y="0"/>
                  </a:cubicBezTo>
                  <a:cubicBezTo>
                    <a:pt x="58" y="0"/>
                    <a:pt x="58" y="0"/>
                    <a:pt x="58" y="0"/>
                  </a:cubicBezTo>
                  <a:moveTo>
                    <a:pt x="58" y="0"/>
                  </a:moveTo>
                  <a:cubicBezTo>
                    <a:pt x="58" y="0"/>
                    <a:pt x="58" y="0"/>
                    <a:pt x="58" y="0"/>
                  </a:cubicBezTo>
                  <a:cubicBezTo>
                    <a:pt x="58" y="0"/>
                    <a:pt x="58" y="0"/>
                    <a:pt x="58" y="0"/>
                  </a:cubicBezTo>
                  <a:moveTo>
                    <a:pt x="58" y="0"/>
                  </a:moveTo>
                  <a:cubicBezTo>
                    <a:pt x="58" y="0"/>
                    <a:pt x="58" y="0"/>
                    <a:pt x="58" y="0"/>
                  </a:cubicBezTo>
                  <a:cubicBezTo>
                    <a:pt x="58" y="0"/>
                    <a:pt x="58" y="0"/>
                    <a:pt x="58" y="0"/>
                  </a:cubicBezTo>
                  <a:moveTo>
                    <a:pt x="58" y="0"/>
                  </a:moveTo>
                  <a:cubicBezTo>
                    <a:pt x="58" y="0"/>
                    <a:pt x="58" y="0"/>
                    <a:pt x="58" y="0"/>
                  </a:cubicBezTo>
                  <a:cubicBezTo>
                    <a:pt x="58" y="0"/>
                    <a:pt x="58" y="0"/>
                    <a:pt x="58" y="0"/>
                  </a:cubicBezTo>
                  <a:moveTo>
                    <a:pt x="59" y="0"/>
                  </a:moveTo>
                  <a:cubicBezTo>
                    <a:pt x="59" y="0"/>
                    <a:pt x="59" y="0"/>
                    <a:pt x="59" y="0"/>
                  </a:cubicBezTo>
                  <a:cubicBezTo>
                    <a:pt x="59" y="0"/>
                    <a:pt x="59" y="0"/>
                    <a:pt x="59" y="0"/>
                  </a:cubicBezTo>
                  <a:moveTo>
                    <a:pt x="59" y="0"/>
                  </a:moveTo>
                  <a:cubicBezTo>
                    <a:pt x="59" y="0"/>
                    <a:pt x="59" y="0"/>
                    <a:pt x="59" y="0"/>
                  </a:cubicBezTo>
                  <a:cubicBezTo>
                    <a:pt x="59" y="0"/>
                    <a:pt x="59" y="0"/>
                    <a:pt x="59" y="0"/>
                  </a:cubicBezTo>
                  <a:moveTo>
                    <a:pt x="59" y="0"/>
                  </a:moveTo>
                  <a:cubicBezTo>
                    <a:pt x="59" y="0"/>
                    <a:pt x="59" y="0"/>
                    <a:pt x="59" y="0"/>
                  </a:cubicBezTo>
                  <a:cubicBezTo>
                    <a:pt x="59" y="0"/>
                    <a:pt x="59" y="0"/>
                    <a:pt x="59"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80" name="Freeform 17">
              <a:extLst>
                <a:ext uri="{FF2B5EF4-FFF2-40B4-BE49-F238E27FC236}">
                  <a16:creationId xmlns:a16="http://schemas.microsoft.com/office/drawing/2014/main" id="{29F32D87-CD41-4A7C-BC01-74BF35A962A4}"/>
                </a:ext>
              </a:extLst>
            </p:cNvPr>
            <p:cNvSpPr>
              <a:spLocks/>
            </p:cNvSpPr>
            <p:nvPr/>
          </p:nvSpPr>
          <p:spPr bwMode="auto">
            <a:xfrm>
              <a:off x="5546741" y="1290639"/>
              <a:ext cx="876302" cy="823913"/>
            </a:xfrm>
            <a:custGeom>
              <a:avLst/>
              <a:gdLst>
                <a:gd name="T0" fmla="*/ 0 w 332"/>
                <a:gd name="T1" fmla="*/ 0 h 313"/>
                <a:gd name="T2" fmla="*/ 332 w 332"/>
                <a:gd name="T3" fmla="*/ 313 h 313"/>
                <a:gd name="T4" fmla="*/ 198 w 332"/>
                <a:gd name="T5" fmla="*/ 62 h 313"/>
                <a:gd name="T6" fmla="*/ 196 w 332"/>
                <a:gd name="T7" fmla="*/ 62 h 313"/>
                <a:gd name="T8" fmla="*/ 196 w 332"/>
                <a:gd name="T9" fmla="*/ 62 h 313"/>
                <a:gd name="T10" fmla="*/ 196 w 332"/>
                <a:gd name="T11" fmla="*/ 62 h 313"/>
                <a:gd name="T12" fmla="*/ 196 w 332"/>
                <a:gd name="T13" fmla="*/ 62 h 313"/>
                <a:gd name="T14" fmla="*/ 196 w 332"/>
                <a:gd name="T15" fmla="*/ 62 h 313"/>
                <a:gd name="T16" fmla="*/ 196 w 332"/>
                <a:gd name="T17" fmla="*/ 62 h 313"/>
                <a:gd name="T18" fmla="*/ 195 w 332"/>
                <a:gd name="T19" fmla="*/ 62 h 313"/>
                <a:gd name="T20" fmla="*/ 195 w 332"/>
                <a:gd name="T21" fmla="*/ 62 h 313"/>
                <a:gd name="T22" fmla="*/ 195 w 332"/>
                <a:gd name="T23" fmla="*/ 62 h 313"/>
                <a:gd name="T24" fmla="*/ 195 w 332"/>
                <a:gd name="T25" fmla="*/ 62 h 313"/>
                <a:gd name="T26" fmla="*/ 195 w 332"/>
                <a:gd name="T27" fmla="*/ 62 h 313"/>
                <a:gd name="T28" fmla="*/ 195 w 332"/>
                <a:gd name="T29" fmla="*/ 62 h 313"/>
                <a:gd name="T30" fmla="*/ 195 w 332"/>
                <a:gd name="T31" fmla="*/ 62 h 313"/>
                <a:gd name="T32" fmla="*/ 195 w 332"/>
                <a:gd name="T33" fmla="*/ 62 h 313"/>
                <a:gd name="T34" fmla="*/ 194 w 332"/>
                <a:gd name="T35" fmla="*/ 62 h 313"/>
                <a:gd name="T36" fmla="*/ 194 w 332"/>
                <a:gd name="T37" fmla="*/ 62 h 313"/>
                <a:gd name="T38" fmla="*/ 139 w 332"/>
                <a:gd name="T39" fmla="*/ 77 h 313"/>
                <a:gd name="T40" fmla="*/ 137 w 332"/>
                <a:gd name="T41" fmla="*/ 78 h 313"/>
                <a:gd name="T42" fmla="*/ 137 w 332"/>
                <a:gd name="T43" fmla="*/ 78 h 313"/>
                <a:gd name="T44" fmla="*/ 0 w 332"/>
                <a:gd name="T4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2" h="313">
                  <a:moveTo>
                    <a:pt x="0" y="0"/>
                  </a:moveTo>
                  <a:cubicBezTo>
                    <a:pt x="332" y="313"/>
                    <a:pt x="332" y="313"/>
                    <a:pt x="332" y="313"/>
                  </a:cubicBezTo>
                  <a:cubicBezTo>
                    <a:pt x="320" y="187"/>
                    <a:pt x="287" y="62"/>
                    <a:pt x="198" y="62"/>
                  </a:cubicBezTo>
                  <a:cubicBezTo>
                    <a:pt x="197" y="62"/>
                    <a:pt x="197" y="62"/>
                    <a:pt x="196" y="62"/>
                  </a:cubicBezTo>
                  <a:cubicBezTo>
                    <a:pt x="196" y="62"/>
                    <a:pt x="196" y="62"/>
                    <a:pt x="196" y="62"/>
                  </a:cubicBezTo>
                  <a:cubicBezTo>
                    <a:pt x="196" y="62"/>
                    <a:pt x="196" y="62"/>
                    <a:pt x="196" y="62"/>
                  </a:cubicBezTo>
                  <a:cubicBezTo>
                    <a:pt x="196" y="62"/>
                    <a:pt x="196" y="62"/>
                    <a:pt x="196" y="62"/>
                  </a:cubicBezTo>
                  <a:cubicBezTo>
                    <a:pt x="196" y="62"/>
                    <a:pt x="196" y="62"/>
                    <a:pt x="196" y="62"/>
                  </a:cubicBezTo>
                  <a:cubicBezTo>
                    <a:pt x="196" y="62"/>
                    <a:pt x="196" y="62"/>
                    <a:pt x="196" y="62"/>
                  </a:cubicBezTo>
                  <a:cubicBezTo>
                    <a:pt x="196"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5" y="62"/>
                    <a:pt x="195" y="62"/>
                    <a:pt x="195" y="62"/>
                  </a:cubicBezTo>
                  <a:cubicBezTo>
                    <a:pt x="194" y="62"/>
                    <a:pt x="194" y="62"/>
                    <a:pt x="194" y="62"/>
                  </a:cubicBezTo>
                  <a:cubicBezTo>
                    <a:pt x="194" y="62"/>
                    <a:pt x="194" y="62"/>
                    <a:pt x="194" y="62"/>
                  </a:cubicBezTo>
                  <a:cubicBezTo>
                    <a:pt x="178" y="63"/>
                    <a:pt x="159" y="68"/>
                    <a:pt x="139" y="77"/>
                  </a:cubicBezTo>
                  <a:cubicBezTo>
                    <a:pt x="138" y="78"/>
                    <a:pt x="138" y="78"/>
                    <a:pt x="137" y="78"/>
                  </a:cubicBezTo>
                  <a:cubicBezTo>
                    <a:pt x="137" y="78"/>
                    <a:pt x="137" y="78"/>
                    <a:pt x="137" y="78"/>
                  </a:cubicBezTo>
                  <a:cubicBezTo>
                    <a:pt x="137" y="77"/>
                    <a:pt x="99" y="11"/>
                    <a:pt x="0" y="0"/>
                  </a:cubicBezTo>
                </a:path>
              </a:pathLst>
            </a:custGeom>
            <a:solidFill>
              <a:srgbClr val="4E3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84" name="Freeform 18">
              <a:extLst>
                <a:ext uri="{FF2B5EF4-FFF2-40B4-BE49-F238E27FC236}">
                  <a16:creationId xmlns:a16="http://schemas.microsoft.com/office/drawing/2014/main" id="{A6924B01-CB90-47BE-B4D1-5CC5851797A1}"/>
                </a:ext>
              </a:extLst>
            </p:cNvPr>
            <p:cNvSpPr>
              <a:spLocks noEditPoints="1"/>
            </p:cNvSpPr>
            <p:nvPr/>
          </p:nvSpPr>
          <p:spPr bwMode="auto">
            <a:xfrm>
              <a:off x="6610369" y="2227263"/>
              <a:ext cx="155576" cy="155575"/>
            </a:xfrm>
            <a:custGeom>
              <a:avLst/>
              <a:gdLst>
                <a:gd name="T0" fmla="*/ 0 w 59"/>
                <a:gd name="T1" fmla="*/ 0 h 59"/>
                <a:gd name="T2" fmla="*/ 0 w 59"/>
                <a:gd name="T3" fmla="*/ 25 h 59"/>
                <a:gd name="T4" fmla="*/ 0 w 59"/>
                <a:gd name="T5" fmla="*/ 25 h 59"/>
                <a:gd name="T6" fmla="*/ 0 w 59"/>
                <a:gd name="T7" fmla="*/ 0 h 59"/>
                <a:gd name="T8" fmla="*/ 0 w 59"/>
                <a:gd name="T9" fmla="*/ 0 h 59"/>
                <a:gd name="T10" fmla="*/ 0 w 59"/>
                <a:gd name="T11" fmla="*/ 0 h 59"/>
                <a:gd name="T12" fmla="*/ 0 w 59"/>
                <a:gd name="T13" fmla="*/ 0 h 59"/>
                <a:gd name="T14" fmla="*/ 0 w 59"/>
                <a:gd name="T15" fmla="*/ 0 h 59"/>
                <a:gd name="T16" fmla="*/ 0 w 59"/>
                <a:gd name="T17" fmla="*/ 0 h 59"/>
                <a:gd name="T18" fmla="*/ 59 w 59"/>
                <a:gd name="T19" fmla="*/ 59 h 59"/>
                <a:gd name="T20" fmla="*/ 59 w 59"/>
                <a:gd name="T21" fmla="*/ 59 h 59"/>
                <a:gd name="T22" fmla="*/ 0 w 59"/>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9">
                  <a:moveTo>
                    <a:pt x="0" y="0"/>
                  </a:moveTo>
                  <a:cubicBezTo>
                    <a:pt x="0" y="8"/>
                    <a:pt x="0" y="16"/>
                    <a:pt x="0" y="25"/>
                  </a:cubicBezTo>
                  <a:cubicBezTo>
                    <a:pt x="0" y="25"/>
                    <a:pt x="0" y="25"/>
                    <a:pt x="0" y="25"/>
                  </a:cubicBezTo>
                  <a:cubicBezTo>
                    <a:pt x="0" y="16"/>
                    <a:pt x="0" y="8"/>
                    <a:pt x="0" y="0"/>
                  </a:cubicBezTo>
                  <a:moveTo>
                    <a:pt x="0" y="0"/>
                  </a:moveTo>
                  <a:cubicBezTo>
                    <a:pt x="0" y="0"/>
                    <a:pt x="0" y="0"/>
                    <a:pt x="0" y="0"/>
                  </a:cubicBezTo>
                  <a:cubicBezTo>
                    <a:pt x="0" y="0"/>
                    <a:pt x="0" y="0"/>
                    <a:pt x="0" y="0"/>
                  </a:cubicBezTo>
                  <a:moveTo>
                    <a:pt x="0" y="0"/>
                  </a:moveTo>
                  <a:cubicBezTo>
                    <a:pt x="0" y="0"/>
                    <a:pt x="0" y="0"/>
                    <a:pt x="0" y="0"/>
                  </a:cubicBezTo>
                  <a:cubicBezTo>
                    <a:pt x="59" y="59"/>
                    <a:pt x="59" y="59"/>
                    <a:pt x="59" y="59"/>
                  </a:cubicBezTo>
                  <a:cubicBezTo>
                    <a:pt x="59" y="59"/>
                    <a:pt x="59" y="59"/>
                    <a:pt x="59" y="59"/>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1" name="Freeform 19">
              <a:extLst>
                <a:ext uri="{FF2B5EF4-FFF2-40B4-BE49-F238E27FC236}">
                  <a16:creationId xmlns:a16="http://schemas.microsoft.com/office/drawing/2014/main" id="{A51A4406-FCEE-43BB-9874-E374BFAB00CD}"/>
                </a:ext>
              </a:extLst>
            </p:cNvPr>
            <p:cNvSpPr>
              <a:spLocks/>
            </p:cNvSpPr>
            <p:nvPr/>
          </p:nvSpPr>
          <p:spPr bwMode="auto">
            <a:xfrm>
              <a:off x="6610369" y="2227263"/>
              <a:ext cx="155576" cy="211138"/>
            </a:xfrm>
            <a:custGeom>
              <a:avLst/>
              <a:gdLst>
                <a:gd name="T0" fmla="*/ 0 w 59"/>
                <a:gd name="T1" fmla="*/ 0 h 80"/>
                <a:gd name="T2" fmla="*/ 0 w 59"/>
                <a:gd name="T3" fmla="*/ 0 h 80"/>
                <a:gd name="T4" fmla="*/ 0 w 59"/>
                <a:gd name="T5" fmla="*/ 0 h 80"/>
                <a:gd name="T6" fmla="*/ 0 w 59"/>
                <a:gd name="T7" fmla="*/ 0 h 80"/>
                <a:gd name="T8" fmla="*/ 0 w 59"/>
                <a:gd name="T9" fmla="*/ 25 h 80"/>
                <a:gd name="T10" fmla="*/ 58 w 59"/>
                <a:gd name="T11" fmla="*/ 80 h 80"/>
                <a:gd name="T12" fmla="*/ 59 w 59"/>
                <a:gd name="T13" fmla="*/ 59 h 80"/>
                <a:gd name="T14" fmla="*/ 0 w 59"/>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80">
                  <a:moveTo>
                    <a:pt x="0" y="0"/>
                  </a:moveTo>
                  <a:cubicBezTo>
                    <a:pt x="0" y="0"/>
                    <a:pt x="0" y="0"/>
                    <a:pt x="0" y="0"/>
                  </a:cubicBezTo>
                  <a:cubicBezTo>
                    <a:pt x="0" y="0"/>
                    <a:pt x="0" y="0"/>
                    <a:pt x="0" y="0"/>
                  </a:cubicBezTo>
                  <a:cubicBezTo>
                    <a:pt x="0" y="0"/>
                    <a:pt x="0" y="0"/>
                    <a:pt x="0" y="0"/>
                  </a:cubicBezTo>
                  <a:cubicBezTo>
                    <a:pt x="0" y="8"/>
                    <a:pt x="0" y="16"/>
                    <a:pt x="0" y="25"/>
                  </a:cubicBezTo>
                  <a:cubicBezTo>
                    <a:pt x="58" y="80"/>
                    <a:pt x="58" y="80"/>
                    <a:pt x="58" y="80"/>
                  </a:cubicBezTo>
                  <a:cubicBezTo>
                    <a:pt x="59" y="73"/>
                    <a:pt x="59" y="66"/>
                    <a:pt x="59" y="59"/>
                  </a:cubicBezTo>
                  <a:cubicBezTo>
                    <a:pt x="0" y="0"/>
                    <a:pt x="0" y="0"/>
                    <a:pt x="0" y="0"/>
                  </a:cubicBezTo>
                </a:path>
              </a:pathLst>
            </a:custGeom>
            <a:solidFill>
              <a:srgbClr val="F0D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2" name="Freeform 20">
              <a:extLst>
                <a:ext uri="{FF2B5EF4-FFF2-40B4-BE49-F238E27FC236}">
                  <a16:creationId xmlns:a16="http://schemas.microsoft.com/office/drawing/2014/main" id="{C5BE59FA-D398-4418-A42B-620FD9AE48C3}"/>
                </a:ext>
              </a:extLst>
            </p:cNvPr>
            <p:cNvSpPr>
              <a:spLocks/>
            </p:cNvSpPr>
            <p:nvPr/>
          </p:nvSpPr>
          <p:spPr bwMode="auto">
            <a:xfrm>
              <a:off x="4967302" y="-200025"/>
              <a:ext cx="3638559" cy="3625851"/>
            </a:xfrm>
            <a:custGeom>
              <a:avLst/>
              <a:gdLst>
                <a:gd name="T0" fmla="*/ 1079 w 1379"/>
                <a:gd name="T1" fmla="*/ 1376 h 1377"/>
                <a:gd name="T2" fmla="*/ 1072 w 1379"/>
                <a:gd name="T3" fmla="*/ 290 h 1377"/>
                <a:gd name="T4" fmla="*/ 0 w 1379"/>
                <a:gd name="T5" fmla="*/ 299 h 1377"/>
                <a:gd name="T6" fmla="*/ 1077 w 1379"/>
                <a:gd name="T7" fmla="*/ 1377 h 1377"/>
                <a:gd name="T8" fmla="*/ 1079 w 1379"/>
                <a:gd name="T9" fmla="*/ 1376 h 1377"/>
              </a:gdLst>
              <a:ahLst/>
              <a:cxnLst>
                <a:cxn ang="0">
                  <a:pos x="T0" y="T1"/>
                </a:cxn>
                <a:cxn ang="0">
                  <a:pos x="T2" y="T3"/>
                </a:cxn>
                <a:cxn ang="0">
                  <a:pos x="T4" y="T5"/>
                </a:cxn>
                <a:cxn ang="0">
                  <a:pos x="T6" y="T7"/>
                </a:cxn>
                <a:cxn ang="0">
                  <a:pos x="T8" y="T9"/>
                </a:cxn>
              </a:cxnLst>
              <a:rect l="0" t="0" r="r" b="b"/>
              <a:pathLst>
                <a:path w="1379" h="1377">
                  <a:moveTo>
                    <a:pt x="1079" y="1376"/>
                  </a:moveTo>
                  <a:cubicBezTo>
                    <a:pt x="1379" y="1076"/>
                    <a:pt x="1377" y="587"/>
                    <a:pt x="1072" y="290"/>
                  </a:cubicBezTo>
                  <a:cubicBezTo>
                    <a:pt x="774" y="0"/>
                    <a:pt x="293" y="5"/>
                    <a:pt x="0" y="299"/>
                  </a:cubicBezTo>
                  <a:cubicBezTo>
                    <a:pt x="1077" y="1377"/>
                    <a:pt x="1077" y="1377"/>
                    <a:pt x="1077" y="1377"/>
                  </a:cubicBezTo>
                  <a:cubicBezTo>
                    <a:pt x="1078" y="1377"/>
                    <a:pt x="1078" y="1376"/>
                    <a:pt x="1079" y="1376"/>
                  </a:cubicBezTo>
                  <a:close/>
                </a:path>
              </a:pathLst>
            </a:custGeom>
            <a:solidFill>
              <a:srgbClr val="F4CA3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3" name="Freeform 21">
              <a:extLst>
                <a:ext uri="{FF2B5EF4-FFF2-40B4-BE49-F238E27FC236}">
                  <a16:creationId xmlns:a16="http://schemas.microsoft.com/office/drawing/2014/main" id="{48492D09-999D-4E89-96D2-65B56CC0AC02}"/>
                </a:ext>
              </a:extLst>
            </p:cNvPr>
            <p:cNvSpPr>
              <a:spLocks/>
            </p:cNvSpPr>
            <p:nvPr/>
          </p:nvSpPr>
          <p:spPr bwMode="auto">
            <a:xfrm>
              <a:off x="7529533" y="450850"/>
              <a:ext cx="1076328" cy="2974976"/>
            </a:xfrm>
            <a:custGeom>
              <a:avLst/>
              <a:gdLst>
                <a:gd name="T0" fmla="*/ 101 w 408"/>
                <a:gd name="T1" fmla="*/ 43 h 1130"/>
                <a:gd name="T2" fmla="*/ 52 w 408"/>
                <a:gd name="T3" fmla="*/ 0 h 1130"/>
                <a:gd name="T4" fmla="*/ 2 w 408"/>
                <a:gd name="T5" fmla="*/ 1022 h 1130"/>
                <a:gd name="T6" fmla="*/ 0 w 408"/>
                <a:gd name="T7" fmla="*/ 1024 h 1130"/>
                <a:gd name="T8" fmla="*/ 106 w 408"/>
                <a:gd name="T9" fmla="*/ 1130 h 1130"/>
                <a:gd name="T10" fmla="*/ 108 w 408"/>
                <a:gd name="T11" fmla="*/ 1129 h 1130"/>
                <a:gd name="T12" fmla="*/ 101 w 408"/>
                <a:gd name="T13" fmla="*/ 43 h 1130"/>
              </a:gdLst>
              <a:ahLst/>
              <a:cxnLst>
                <a:cxn ang="0">
                  <a:pos x="T0" y="T1"/>
                </a:cxn>
                <a:cxn ang="0">
                  <a:pos x="T2" y="T3"/>
                </a:cxn>
                <a:cxn ang="0">
                  <a:pos x="T4" y="T5"/>
                </a:cxn>
                <a:cxn ang="0">
                  <a:pos x="T6" y="T7"/>
                </a:cxn>
                <a:cxn ang="0">
                  <a:pos x="T8" y="T9"/>
                </a:cxn>
                <a:cxn ang="0">
                  <a:pos x="T10" y="T11"/>
                </a:cxn>
                <a:cxn ang="0">
                  <a:pos x="T12" y="T13"/>
                </a:cxn>
              </a:cxnLst>
              <a:rect l="0" t="0" r="r" b="b"/>
              <a:pathLst>
                <a:path w="408" h="1130">
                  <a:moveTo>
                    <a:pt x="101" y="43"/>
                  </a:moveTo>
                  <a:cubicBezTo>
                    <a:pt x="85" y="28"/>
                    <a:pt x="69" y="14"/>
                    <a:pt x="52" y="0"/>
                  </a:cubicBezTo>
                  <a:cubicBezTo>
                    <a:pt x="298" y="300"/>
                    <a:pt x="281" y="743"/>
                    <a:pt x="2" y="1022"/>
                  </a:cubicBezTo>
                  <a:cubicBezTo>
                    <a:pt x="1" y="1023"/>
                    <a:pt x="1" y="1023"/>
                    <a:pt x="0" y="1024"/>
                  </a:cubicBezTo>
                  <a:cubicBezTo>
                    <a:pt x="106" y="1130"/>
                    <a:pt x="106" y="1130"/>
                    <a:pt x="106" y="1130"/>
                  </a:cubicBezTo>
                  <a:cubicBezTo>
                    <a:pt x="107" y="1130"/>
                    <a:pt x="107" y="1129"/>
                    <a:pt x="108" y="1129"/>
                  </a:cubicBezTo>
                  <a:cubicBezTo>
                    <a:pt x="408" y="829"/>
                    <a:pt x="406" y="340"/>
                    <a:pt x="101" y="43"/>
                  </a:cubicBezTo>
                  <a:close/>
                </a:path>
              </a:pathLst>
            </a:custGeom>
            <a:solidFill>
              <a:srgbClr val="E8C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5" name="Freeform 22">
              <a:extLst>
                <a:ext uri="{FF2B5EF4-FFF2-40B4-BE49-F238E27FC236}">
                  <a16:creationId xmlns:a16="http://schemas.microsoft.com/office/drawing/2014/main" id="{7357EBC5-1148-4BDD-84EA-17D9159C6652}"/>
                </a:ext>
              </a:extLst>
            </p:cNvPr>
            <p:cNvSpPr>
              <a:spLocks noEditPoints="1"/>
            </p:cNvSpPr>
            <p:nvPr/>
          </p:nvSpPr>
          <p:spPr bwMode="auto">
            <a:xfrm>
              <a:off x="5251465" y="203201"/>
              <a:ext cx="2543181" cy="858839"/>
            </a:xfrm>
            <a:custGeom>
              <a:avLst/>
              <a:gdLst>
                <a:gd name="T0" fmla="*/ 14 w 964"/>
                <a:gd name="T1" fmla="*/ 208 h 326"/>
                <a:gd name="T2" fmla="*/ 14 w 964"/>
                <a:gd name="T3" fmla="*/ 208 h 326"/>
                <a:gd name="T4" fmla="*/ 21 w 964"/>
                <a:gd name="T5" fmla="*/ 151 h 326"/>
                <a:gd name="T6" fmla="*/ 21 w 964"/>
                <a:gd name="T7" fmla="*/ 151 h 326"/>
                <a:gd name="T8" fmla="*/ 22 w 964"/>
                <a:gd name="T9" fmla="*/ 150 h 326"/>
                <a:gd name="T10" fmla="*/ 364 w 964"/>
                <a:gd name="T11" fmla="*/ 12 h 326"/>
                <a:gd name="T12" fmla="*/ 719 w 964"/>
                <a:gd name="T13" fmla="*/ 73 h 326"/>
                <a:gd name="T14" fmla="*/ 733 w 964"/>
                <a:gd name="T15" fmla="*/ 85 h 326"/>
                <a:gd name="T16" fmla="*/ 738 w 964"/>
                <a:gd name="T17" fmla="*/ 127 h 326"/>
                <a:gd name="T18" fmla="*/ 684 w 964"/>
                <a:gd name="T19" fmla="*/ 146 h 326"/>
                <a:gd name="T20" fmla="*/ 372 w 964"/>
                <a:gd name="T21" fmla="*/ 93 h 326"/>
                <a:gd name="T22" fmla="*/ 72 w 964"/>
                <a:gd name="T23" fmla="*/ 214 h 326"/>
                <a:gd name="T24" fmla="*/ 72 w 964"/>
                <a:gd name="T25" fmla="*/ 214 h 326"/>
                <a:gd name="T26" fmla="*/ 71 w 964"/>
                <a:gd name="T27" fmla="*/ 215 h 326"/>
                <a:gd name="T28" fmla="*/ 14 w 964"/>
                <a:gd name="T29" fmla="*/ 208 h 326"/>
                <a:gd name="T30" fmla="*/ 835 w 964"/>
                <a:gd name="T31" fmla="*/ 249 h 326"/>
                <a:gd name="T32" fmla="*/ 838 w 964"/>
                <a:gd name="T33" fmla="*/ 196 h 326"/>
                <a:gd name="T34" fmla="*/ 842 w 964"/>
                <a:gd name="T35" fmla="*/ 192 h 326"/>
                <a:gd name="T36" fmla="*/ 895 w 964"/>
                <a:gd name="T37" fmla="*/ 195 h 326"/>
                <a:gd name="T38" fmla="*/ 950 w 964"/>
                <a:gd name="T39" fmla="*/ 255 h 326"/>
                <a:gd name="T40" fmla="*/ 951 w 964"/>
                <a:gd name="T41" fmla="*/ 256 h 326"/>
                <a:gd name="T42" fmla="*/ 944 w 964"/>
                <a:gd name="T43" fmla="*/ 312 h 326"/>
                <a:gd name="T44" fmla="*/ 887 w 964"/>
                <a:gd name="T45" fmla="*/ 306 h 326"/>
                <a:gd name="T46" fmla="*/ 839 w 964"/>
                <a:gd name="T47" fmla="*/ 253 h 326"/>
                <a:gd name="T48" fmla="*/ 835 w 964"/>
                <a:gd name="T49" fmla="*/ 24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4" h="326">
                  <a:moveTo>
                    <a:pt x="14" y="208"/>
                  </a:moveTo>
                  <a:cubicBezTo>
                    <a:pt x="14" y="208"/>
                    <a:pt x="14" y="208"/>
                    <a:pt x="14" y="208"/>
                  </a:cubicBezTo>
                  <a:cubicBezTo>
                    <a:pt x="0" y="190"/>
                    <a:pt x="3" y="165"/>
                    <a:pt x="21" y="151"/>
                  </a:cubicBezTo>
                  <a:cubicBezTo>
                    <a:pt x="21" y="151"/>
                    <a:pt x="21" y="151"/>
                    <a:pt x="21" y="151"/>
                  </a:cubicBezTo>
                  <a:cubicBezTo>
                    <a:pt x="21" y="151"/>
                    <a:pt x="22" y="150"/>
                    <a:pt x="22" y="150"/>
                  </a:cubicBezTo>
                  <a:cubicBezTo>
                    <a:pt x="121" y="73"/>
                    <a:pt x="239" y="25"/>
                    <a:pt x="364" y="12"/>
                  </a:cubicBezTo>
                  <a:cubicBezTo>
                    <a:pt x="486" y="0"/>
                    <a:pt x="608" y="21"/>
                    <a:pt x="719" y="73"/>
                  </a:cubicBezTo>
                  <a:cubicBezTo>
                    <a:pt x="724" y="76"/>
                    <a:pt x="729" y="80"/>
                    <a:pt x="733" y="85"/>
                  </a:cubicBezTo>
                  <a:cubicBezTo>
                    <a:pt x="743" y="97"/>
                    <a:pt x="744" y="113"/>
                    <a:pt x="738" y="127"/>
                  </a:cubicBezTo>
                  <a:cubicBezTo>
                    <a:pt x="728" y="147"/>
                    <a:pt x="704" y="156"/>
                    <a:pt x="684" y="146"/>
                  </a:cubicBezTo>
                  <a:cubicBezTo>
                    <a:pt x="587" y="100"/>
                    <a:pt x="479" y="82"/>
                    <a:pt x="372" y="93"/>
                  </a:cubicBezTo>
                  <a:cubicBezTo>
                    <a:pt x="262" y="104"/>
                    <a:pt x="159" y="146"/>
                    <a:pt x="72" y="214"/>
                  </a:cubicBezTo>
                  <a:cubicBezTo>
                    <a:pt x="72" y="214"/>
                    <a:pt x="72" y="214"/>
                    <a:pt x="72" y="214"/>
                  </a:cubicBezTo>
                  <a:cubicBezTo>
                    <a:pt x="72" y="214"/>
                    <a:pt x="71" y="214"/>
                    <a:pt x="71" y="215"/>
                  </a:cubicBezTo>
                  <a:cubicBezTo>
                    <a:pt x="53" y="228"/>
                    <a:pt x="28" y="225"/>
                    <a:pt x="14" y="208"/>
                  </a:cubicBezTo>
                  <a:close/>
                  <a:moveTo>
                    <a:pt x="835" y="249"/>
                  </a:moveTo>
                  <a:cubicBezTo>
                    <a:pt x="823" y="233"/>
                    <a:pt x="824" y="210"/>
                    <a:pt x="838" y="196"/>
                  </a:cubicBezTo>
                  <a:cubicBezTo>
                    <a:pt x="839" y="195"/>
                    <a:pt x="840" y="193"/>
                    <a:pt x="842" y="192"/>
                  </a:cubicBezTo>
                  <a:cubicBezTo>
                    <a:pt x="858" y="180"/>
                    <a:pt x="880" y="181"/>
                    <a:pt x="895" y="195"/>
                  </a:cubicBezTo>
                  <a:cubicBezTo>
                    <a:pt x="914" y="214"/>
                    <a:pt x="933" y="234"/>
                    <a:pt x="950" y="255"/>
                  </a:cubicBezTo>
                  <a:cubicBezTo>
                    <a:pt x="951" y="256"/>
                    <a:pt x="951" y="256"/>
                    <a:pt x="951" y="256"/>
                  </a:cubicBezTo>
                  <a:cubicBezTo>
                    <a:pt x="964" y="273"/>
                    <a:pt x="961" y="298"/>
                    <a:pt x="944" y="312"/>
                  </a:cubicBezTo>
                  <a:cubicBezTo>
                    <a:pt x="927" y="326"/>
                    <a:pt x="901" y="323"/>
                    <a:pt x="887" y="306"/>
                  </a:cubicBezTo>
                  <a:cubicBezTo>
                    <a:pt x="872" y="287"/>
                    <a:pt x="856" y="270"/>
                    <a:pt x="839" y="253"/>
                  </a:cubicBezTo>
                  <a:cubicBezTo>
                    <a:pt x="837" y="252"/>
                    <a:pt x="836" y="250"/>
                    <a:pt x="835" y="249"/>
                  </a:cubicBezTo>
                  <a:close/>
                </a:path>
              </a:pathLst>
            </a:custGeom>
            <a:solidFill>
              <a:srgbClr val="F8DF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6" name="Freeform 23">
              <a:extLst>
                <a:ext uri="{FF2B5EF4-FFF2-40B4-BE49-F238E27FC236}">
                  <a16:creationId xmlns:a16="http://schemas.microsoft.com/office/drawing/2014/main" id="{44F5DE9C-7507-45BC-A490-21979C6A158C}"/>
                </a:ext>
              </a:extLst>
            </p:cNvPr>
            <p:cNvSpPr>
              <a:spLocks/>
            </p:cNvSpPr>
            <p:nvPr/>
          </p:nvSpPr>
          <p:spPr bwMode="auto">
            <a:xfrm>
              <a:off x="4811726" y="5895977"/>
              <a:ext cx="1974855" cy="150814"/>
            </a:xfrm>
            <a:custGeom>
              <a:avLst/>
              <a:gdLst>
                <a:gd name="T0" fmla="*/ 57 w 749"/>
                <a:gd name="T1" fmla="*/ 57 h 57"/>
                <a:gd name="T2" fmla="*/ 693 w 749"/>
                <a:gd name="T3" fmla="*/ 57 h 57"/>
                <a:gd name="T4" fmla="*/ 749 w 749"/>
                <a:gd name="T5" fmla="*/ 0 h 57"/>
                <a:gd name="T6" fmla="*/ 0 w 749"/>
                <a:gd name="T7" fmla="*/ 0 h 57"/>
                <a:gd name="T8" fmla="*/ 57 w 749"/>
                <a:gd name="T9" fmla="*/ 57 h 57"/>
              </a:gdLst>
              <a:ahLst/>
              <a:cxnLst>
                <a:cxn ang="0">
                  <a:pos x="T0" y="T1"/>
                </a:cxn>
                <a:cxn ang="0">
                  <a:pos x="T2" y="T3"/>
                </a:cxn>
                <a:cxn ang="0">
                  <a:pos x="T4" y="T5"/>
                </a:cxn>
                <a:cxn ang="0">
                  <a:pos x="T6" y="T7"/>
                </a:cxn>
                <a:cxn ang="0">
                  <a:pos x="T8" y="T9"/>
                </a:cxn>
              </a:cxnLst>
              <a:rect l="0" t="0" r="r" b="b"/>
              <a:pathLst>
                <a:path w="749" h="57">
                  <a:moveTo>
                    <a:pt x="57" y="57"/>
                  </a:moveTo>
                  <a:cubicBezTo>
                    <a:pt x="693" y="57"/>
                    <a:pt x="693" y="57"/>
                    <a:pt x="693" y="57"/>
                  </a:cubicBezTo>
                  <a:cubicBezTo>
                    <a:pt x="724" y="57"/>
                    <a:pt x="749" y="32"/>
                    <a:pt x="749" y="0"/>
                  </a:cubicBezTo>
                  <a:cubicBezTo>
                    <a:pt x="0" y="0"/>
                    <a:pt x="0" y="0"/>
                    <a:pt x="0" y="0"/>
                  </a:cubicBezTo>
                  <a:cubicBezTo>
                    <a:pt x="0" y="32"/>
                    <a:pt x="25" y="57"/>
                    <a:pt x="57" y="57"/>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99" name="Freeform 24">
              <a:extLst>
                <a:ext uri="{FF2B5EF4-FFF2-40B4-BE49-F238E27FC236}">
                  <a16:creationId xmlns:a16="http://schemas.microsoft.com/office/drawing/2014/main" id="{CA2BEEA3-DFF2-4E8C-9A8E-9658AEA68AEA}"/>
                </a:ext>
              </a:extLst>
            </p:cNvPr>
            <p:cNvSpPr>
              <a:spLocks/>
            </p:cNvSpPr>
            <p:nvPr/>
          </p:nvSpPr>
          <p:spPr bwMode="auto">
            <a:xfrm>
              <a:off x="4811726" y="5749926"/>
              <a:ext cx="1974855" cy="146050"/>
            </a:xfrm>
            <a:custGeom>
              <a:avLst/>
              <a:gdLst>
                <a:gd name="T0" fmla="*/ 693 w 749"/>
                <a:gd name="T1" fmla="*/ 0 h 56"/>
                <a:gd name="T2" fmla="*/ 57 w 749"/>
                <a:gd name="T3" fmla="*/ 0 h 56"/>
                <a:gd name="T4" fmla="*/ 0 w 749"/>
                <a:gd name="T5" fmla="*/ 56 h 56"/>
                <a:gd name="T6" fmla="*/ 749 w 749"/>
                <a:gd name="T7" fmla="*/ 56 h 56"/>
                <a:gd name="T8" fmla="*/ 693 w 749"/>
                <a:gd name="T9" fmla="*/ 0 h 56"/>
              </a:gdLst>
              <a:ahLst/>
              <a:cxnLst>
                <a:cxn ang="0">
                  <a:pos x="T0" y="T1"/>
                </a:cxn>
                <a:cxn ang="0">
                  <a:pos x="T2" y="T3"/>
                </a:cxn>
                <a:cxn ang="0">
                  <a:pos x="T4" y="T5"/>
                </a:cxn>
                <a:cxn ang="0">
                  <a:pos x="T6" y="T7"/>
                </a:cxn>
                <a:cxn ang="0">
                  <a:pos x="T8" y="T9"/>
                </a:cxn>
              </a:cxnLst>
              <a:rect l="0" t="0" r="r" b="b"/>
              <a:pathLst>
                <a:path w="749" h="56">
                  <a:moveTo>
                    <a:pt x="693" y="0"/>
                  </a:moveTo>
                  <a:cubicBezTo>
                    <a:pt x="57" y="0"/>
                    <a:pt x="57" y="0"/>
                    <a:pt x="57" y="0"/>
                  </a:cubicBezTo>
                  <a:cubicBezTo>
                    <a:pt x="25" y="0"/>
                    <a:pt x="0" y="25"/>
                    <a:pt x="0" y="56"/>
                  </a:cubicBezTo>
                  <a:cubicBezTo>
                    <a:pt x="749" y="56"/>
                    <a:pt x="749" y="56"/>
                    <a:pt x="749" y="56"/>
                  </a:cubicBezTo>
                  <a:cubicBezTo>
                    <a:pt x="749" y="25"/>
                    <a:pt x="724" y="0"/>
                    <a:pt x="693"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06" name="Freeform 25">
              <a:extLst>
                <a:ext uri="{FF2B5EF4-FFF2-40B4-BE49-F238E27FC236}">
                  <a16:creationId xmlns:a16="http://schemas.microsoft.com/office/drawing/2014/main" id="{8FB450FE-62FA-4BB3-8103-CEF0A031A9D4}"/>
                </a:ext>
              </a:extLst>
            </p:cNvPr>
            <p:cNvSpPr>
              <a:spLocks/>
            </p:cNvSpPr>
            <p:nvPr/>
          </p:nvSpPr>
          <p:spPr bwMode="auto">
            <a:xfrm>
              <a:off x="4811726" y="6197602"/>
              <a:ext cx="1974855" cy="149225"/>
            </a:xfrm>
            <a:custGeom>
              <a:avLst/>
              <a:gdLst>
                <a:gd name="T0" fmla="*/ 57 w 749"/>
                <a:gd name="T1" fmla="*/ 57 h 57"/>
                <a:gd name="T2" fmla="*/ 693 w 749"/>
                <a:gd name="T3" fmla="*/ 57 h 57"/>
                <a:gd name="T4" fmla="*/ 749 w 749"/>
                <a:gd name="T5" fmla="*/ 0 h 57"/>
                <a:gd name="T6" fmla="*/ 0 w 749"/>
                <a:gd name="T7" fmla="*/ 0 h 57"/>
                <a:gd name="T8" fmla="*/ 57 w 749"/>
                <a:gd name="T9" fmla="*/ 57 h 57"/>
              </a:gdLst>
              <a:ahLst/>
              <a:cxnLst>
                <a:cxn ang="0">
                  <a:pos x="T0" y="T1"/>
                </a:cxn>
                <a:cxn ang="0">
                  <a:pos x="T2" y="T3"/>
                </a:cxn>
                <a:cxn ang="0">
                  <a:pos x="T4" y="T5"/>
                </a:cxn>
                <a:cxn ang="0">
                  <a:pos x="T6" y="T7"/>
                </a:cxn>
                <a:cxn ang="0">
                  <a:pos x="T8" y="T9"/>
                </a:cxn>
              </a:cxnLst>
              <a:rect l="0" t="0" r="r" b="b"/>
              <a:pathLst>
                <a:path w="749" h="57">
                  <a:moveTo>
                    <a:pt x="57" y="57"/>
                  </a:moveTo>
                  <a:cubicBezTo>
                    <a:pt x="693" y="57"/>
                    <a:pt x="693" y="57"/>
                    <a:pt x="693" y="57"/>
                  </a:cubicBezTo>
                  <a:cubicBezTo>
                    <a:pt x="724" y="57"/>
                    <a:pt x="749" y="31"/>
                    <a:pt x="749" y="0"/>
                  </a:cubicBezTo>
                  <a:cubicBezTo>
                    <a:pt x="0" y="0"/>
                    <a:pt x="0" y="0"/>
                    <a:pt x="0" y="0"/>
                  </a:cubicBezTo>
                  <a:cubicBezTo>
                    <a:pt x="0" y="31"/>
                    <a:pt x="25" y="57"/>
                    <a:pt x="57" y="57"/>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07" name="Freeform 26">
              <a:extLst>
                <a:ext uri="{FF2B5EF4-FFF2-40B4-BE49-F238E27FC236}">
                  <a16:creationId xmlns:a16="http://schemas.microsoft.com/office/drawing/2014/main" id="{8E97F09F-05F9-4503-B2CE-3D1CC66D3EEC}"/>
                </a:ext>
              </a:extLst>
            </p:cNvPr>
            <p:cNvSpPr>
              <a:spLocks/>
            </p:cNvSpPr>
            <p:nvPr/>
          </p:nvSpPr>
          <p:spPr bwMode="auto">
            <a:xfrm>
              <a:off x="4811726" y="6046790"/>
              <a:ext cx="1974855" cy="150814"/>
            </a:xfrm>
            <a:custGeom>
              <a:avLst/>
              <a:gdLst>
                <a:gd name="T0" fmla="*/ 693 w 749"/>
                <a:gd name="T1" fmla="*/ 0 h 57"/>
                <a:gd name="T2" fmla="*/ 57 w 749"/>
                <a:gd name="T3" fmla="*/ 0 h 57"/>
                <a:gd name="T4" fmla="*/ 0 w 749"/>
                <a:gd name="T5" fmla="*/ 57 h 57"/>
                <a:gd name="T6" fmla="*/ 749 w 749"/>
                <a:gd name="T7" fmla="*/ 57 h 57"/>
                <a:gd name="T8" fmla="*/ 693 w 749"/>
                <a:gd name="T9" fmla="*/ 0 h 57"/>
              </a:gdLst>
              <a:ahLst/>
              <a:cxnLst>
                <a:cxn ang="0">
                  <a:pos x="T0" y="T1"/>
                </a:cxn>
                <a:cxn ang="0">
                  <a:pos x="T2" y="T3"/>
                </a:cxn>
                <a:cxn ang="0">
                  <a:pos x="T4" y="T5"/>
                </a:cxn>
                <a:cxn ang="0">
                  <a:pos x="T6" y="T7"/>
                </a:cxn>
                <a:cxn ang="0">
                  <a:pos x="T8" y="T9"/>
                </a:cxn>
              </a:cxnLst>
              <a:rect l="0" t="0" r="r" b="b"/>
              <a:pathLst>
                <a:path w="749" h="57">
                  <a:moveTo>
                    <a:pt x="693" y="0"/>
                  </a:moveTo>
                  <a:cubicBezTo>
                    <a:pt x="57" y="0"/>
                    <a:pt x="57" y="0"/>
                    <a:pt x="57" y="0"/>
                  </a:cubicBezTo>
                  <a:cubicBezTo>
                    <a:pt x="25" y="0"/>
                    <a:pt x="0" y="26"/>
                    <a:pt x="0" y="57"/>
                  </a:cubicBezTo>
                  <a:cubicBezTo>
                    <a:pt x="749" y="57"/>
                    <a:pt x="749" y="57"/>
                    <a:pt x="749" y="57"/>
                  </a:cubicBezTo>
                  <a:cubicBezTo>
                    <a:pt x="749" y="26"/>
                    <a:pt x="724" y="0"/>
                    <a:pt x="693"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0" name="Freeform 27">
              <a:extLst>
                <a:ext uri="{FF2B5EF4-FFF2-40B4-BE49-F238E27FC236}">
                  <a16:creationId xmlns:a16="http://schemas.microsoft.com/office/drawing/2014/main" id="{0E170ACB-B642-4104-B50C-B7A4E1E457E0}"/>
                </a:ext>
              </a:extLst>
            </p:cNvPr>
            <p:cNvSpPr>
              <a:spLocks/>
            </p:cNvSpPr>
            <p:nvPr/>
          </p:nvSpPr>
          <p:spPr bwMode="auto">
            <a:xfrm>
              <a:off x="4811726" y="6494465"/>
              <a:ext cx="1974855" cy="150814"/>
            </a:xfrm>
            <a:custGeom>
              <a:avLst/>
              <a:gdLst>
                <a:gd name="T0" fmla="*/ 57 w 749"/>
                <a:gd name="T1" fmla="*/ 57 h 57"/>
                <a:gd name="T2" fmla="*/ 693 w 749"/>
                <a:gd name="T3" fmla="*/ 57 h 57"/>
                <a:gd name="T4" fmla="*/ 749 w 749"/>
                <a:gd name="T5" fmla="*/ 0 h 57"/>
                <a:gd name="T6" fmla="*/ 0 w 749"/>
                <a:gd name="T7" fmla="*/ 0 h 57"/>
                <a:gd name="T8" fmla="*/ 57 w 749"/>
                <a:gd name="T9" fmla="*/ 57 h 57"/>
              </a:gdLst>
              <a:ahLst/>
              <a:cxnLst>
                <a:cxn ang="0">
                  <a:pos x="T0" y="T1"/>
                </a:cxn>
                <a:cxn ang="0">
                  <a:pos x="T2" y="T3"/>
                </a:cxn>
                <a:cxn ang="0">
                  <a:pos x="T4" y="T5"/>
                </a:cxn>
                <a:cxn ang="0">
                  <a:pos x="T6" y="T7"/>
                </a:cxn>
                <a:cxn ang="0">
                  <a:pos x="T8" y="T9"/>
                </a:cxn>
              </a:cxnLst>
              <a:rect l="0" t="0" r="r" b="b"/>
              <a:pathLst>
                <a:path w="749" h="57">
                  <a:moveTo>
                    <a:pt x="57" y="57"/>
                  </a:moveTo>
                  <a:cubicBezTo>
                    <a:pt x="693" y="57"/>
                    <a:pt x="693" y="57"/>
                    <a:pt x="693" y="57"/>
                  </a:cubicBezTo>
                  <a:cubicBezTo>
                    <a:pt x="724" y="57"/>
                    <a:pt x="749" y="32"/>
                    <a:pt x="749" y="0"/>
                  </a:cubicBezTo>
                  <a:cubicBezTo>
                    <a:pt x="0" y="0"/>
                    <a:pt x="0" y="0"/>
                    <a:pt x="0" y="0"/>
                  </a:cubicBezTo>
                  <a:cubicBezTo>
                    <a:pt x="0" y="32"/>
                    <a:pt x="25" y="57"/>
                    <a:pt x="57" y="57"/>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1" name="Freeform 28">
              <a:extLst>
                <a:ext uri="{FF2B5EF4-FFF2-40B4-BE49-F238E27FC236}">
                  <a16:creationId xmlns:a16="http://schemas.microsoft.com/office/drawing/2014/main" id="{ED92639B-6732-4D9D-A511-67C14C4F378F}"/>
                </a:ext>
              </a:extLst>
            </p:cNvPr>
            <p:cNvSpPr>
              <a:spLocks/>
            </p:cNvSpPr>
            <p:nvPr/>
          </p:nvSpPr>
          <p:spPr bwMode="auto">
            <a:xfrm>
              <a:off x="4811726" y="6346827"/>
              <a:ext cx="1974855" cy="147639"/>
            </a:xfrm>
            <a:custGeom>
              <a:avLst/>
              <a:gdLst>
                <a:gd name="T0" fmla="*/ 693 w 749"/>
                <a:gd name="T1" fmla="*/ 0 h 56"/>
                <a:gd name="T2" fmla="*/ 57 w 749"/>
                <a:gd name="T3" fmla="*/ 0 h 56"/>
                <a:gd name="T4" fmla="*/ 0 w 749"/>
                <a:gd name="T5" fmla="*/ 56 h 56"/>
                <a:gd name="T6" fmla="*/ 749 w 749"/>
                <a:gd name="T7" fmla="*/ 56 h 56"/>
                <a:gd name="T8" fmla="*/ 693 w 749"/>
                <a:gd name="T9" fmla="*/ 0 h 56"/>
              </a:gdLst>
              <a:ahLst/>
              <a:cxnLst>
                <a:cxn ang="0">
                  <a:pos x="T0" y="T1"/>
                </a:cxn>
                <a:cxn ang="0">
                  <a:pos x="T2" y="T3"/>
                </a:cxn>
                <a:cxn ang="0">
                  <a:pos x="T4" y="T5"/>
                </a:cxn>
                <a:cxn ang="0">
                  <a:pos x="T6" y="T7"/>
                </a:cxn>
                <a:cxn ang="0">
                  <a:pos x="T8" y="T9"/>
                </a:cxn>
              </a:cxnLst>
              <a:rect l="0" t="0" r="r" b="b"/>
              <a:pathLst>
                <a:path w="749" h="56">
                  <a:moveTo>
                    <a:pt x="693" y="0"/>
                  </a:moveTo>
                  <a:cubicBezTo>
                    <a:pt x="57" y="0"/>
                    <a:pt x="57" y="0"/>
                    <a:pt x="57" y="0"/>
                  </a:cubicBezTo>
                  <a:cubicBezTo>
                    <a:pt x="25" y="0"/>
                    <a:pt x="0" y="25"/>
                    <a:pt x="0" y="56"/>
                  </a:cubicBezTo>
                  <a:cubicBezTo>
                    <a:pt x="749" y="56"/>
                    <a:pt x="749" y="56"/>
                    <a:pt x="749" y="56"/>
                  </a:cubicBezTo>
                  <a:cubicBezTo>
                    <a:pt x="749" y="25"/>
                    <a:pt x="724" y="0"/>
                    <a:pt x="693"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2" name="Freeform 29">
              <a:extLst>
                <a:ext uri="{FF2B5EF4-FFF2-40B4-BE49-F238E27FC236}">
                  <a16:creationId xmlns:a16="http://schemas.microsoft.com/office/drawing/2014/main" id="{9B88AE01-3202-414F-A356-7D70CE9A7FEA}"/>
                </a:ext>
              </a:extLst>
            </p:cNvPr>
            <p:cNvSpPr>
              <a:spLocks/>
            </p:cNvSpPr>
            <p:nvPr/>
          </p:nvSpPr>
          <p:spPr bwMode="auto">
            <a:xfrm>
              <a:off x="5514991" y="6737352"/>
              <a:ext cx="584202" cy="117475"/>
            </a:xfrm>
            <a:custGeom>
              <a:avLst/>
              <a:gdLst>
                <a:gd name="T0" fmla="*/ 37 w 368"/>
                <a:gd name="T1" fmla="*/ 74 h 74"/>
                <a:gd name="T2" fmla="*/ 331 w 368"/>
                <a:gd name="T3" fmla="*/ 74 h 74"/>
                <a:gd name="T4" fmla="*/ 368 w 368"/>
                <a:gd name="T5" fmla="*/ 0 h 74"/>
                <a:gd name="T6" fmla="*/ 0 w 368"/>
                <a:gd name="T7" fmla="*/ 0 h 74"/>
                <a:gd name="T8" fmla="*/ 37 w 368"/>
                <a:gd name="T9" fmla="*/ 74 h 74"/>
              </a:gdLst>
              <a:ahLst/>
              <a:cxnLst>
                <a:cxn ang="0">
                  <a:pos x="T0" y="T1"/>
                </a:cxn>
                <a:cxn ang="0">
                  <a:pos x="T2" y="T3"/>
                </a:cxn>
                <a:cxn ang="0">
                  <a:pos x="T4" y="T5"/>
                </a:cxn>
                <a:cxn ang="0">
                  <a:pos x="T6" y="T7"/>
                </a:cxn>
                <a:cxn ang="0">
                  <a:pos x="T8" y="T9"/>
                </a:cxn>
              </a:cxnLst>
              <a:rect l="0" t="0" r="r" b="b"/>
              <a:pathLst>
                <a:path w="368" h="74">
                  <a:moveTo>
                    <a:pt x="37" y="74"/>
                  </a:moveTo>
                  <a:lnTo>
                    <a:pt x="331" y="74"/>
                  </a:lnTo>
                  <a:lnTo>
                    <a:pt x="368" y="0"/>
                  </a:lnTo>
                  <a:lnTo>
                    <a:pt x="0" y="0"/>
                  </a:lnTo>
                  <a:lnTo>
                    <a:pt x="37" y="7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3" name="Freeform 30">
              <a:extLst>
                <a:ext uri="{FF2B5EF4-FFF2-40B4-BE49-F238E27FC236}">
                  <a16:creationId xmlns:a16="http://schemas.microsoft.com/office/drawing/2014/main" id="{72DC204B-1200-4107-B27D-565CD7B335A0}"/>
                </a:ext>
              </a:extLst>
            </p:cNvPr>
            <p:cNvSpPr>
              <a:spLocks/>
            </p:cNvSpPr>
            <p:nvPr/>
          </p:nvSpPr>
          <p:spPr bwMode="auto">
            <a:xfrm>
              <a:off x="5470542" y="6645277"/>
              <a:ext cx="673101" cy="92075"/>
            </a:xfrm>
            <a:custGeom>
              <a:avLst/>
              <a:gdLst>
                <a:gd name="T0" fmla="*/ 0 w 424"/>
                <a:gd name="T1" fmla="*/ 0 h 58"/>
                <a:gd name="T2" fmla="*/ 28 w 424"/>
                <a:gd name="T3" fmla="*/ 58 h 58"/>
                <a:gd name="T4" fmla="*/ 396 w 424"/>
                <a:gd name="T5" fmla="*/ 58 h 58"/>
                <a:gd name="T6" fmla="*/ 424 w 424"/>
                <a:gd name="T7" fmla="*/ 0 h 58"/>
                <a:gd name="T8" fmla="*/ 0 w 424"/>
                <a:gd name="T9" fmla="*/ 0 h 58"/>
              </a:gdLst>
              <a:ahLst/>
              <a:cxnLst>
                <a:cxn ang="0">
                  <a:pos x="T0" y="T1"/>
                </a:cxn>
                <a:cxn ang="0">
                  <a:pos x="T2" y="T3"/>
                </a:cxn>
                <a:cxn ang="0">
                  <a:pos x="T4" y="T5"/>
                </a:cxn>
                <a:cxn ang="0">
                  <a:pos x="T6" y="T7"/>
                </a:cxn>
                <a:cxn ang="0">
                  <a:pos x="T8" y="T9"/>
                </a:cxn>
              </a:cxnLst>
              <a:rect l="0" t="0" r="r" b="b"/>
              <a:pathLst>
                <a:path w="424" h="58">
                  <a:moveTo>
                    <a:pt x="0" y="0"/>
                  </a:moveTo>
                  <a:lnTo>
                    <a:pt x="28" y="58"/>
                  </a:lnTo>
                  <a:lnTo>
                    <a:pt x="396" y="58"/>
                  </a:lnTo>
                  <a:lnTo>
                    <a:pt x="424" y="0"/>
                  </a:lnTo>
                  <a:lnTo>
                    <a:pt x="0" y="0"/>
                  </a:lnTo>
                  <a:close/>
                </a:path>
              </a:pathLst>
            </a:custGeom>
            <a:solidFill>
              <a:srgbClr val="B2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4" name="Freeform 31">
              <a:extLst>
                <a:ext uri="{FF2B5EF4-FFF2-40B4-BE49-F238E27FC236}">
                  <a16:creationId xmlns:a16="http://schemas.microsoft.com/office/drawing/2014/main" id="{F7023678-C112-4792-AE54-21B179950686}"/>
                </a:ext>
              </a:extLst>
            </p:cNvPr>
            <p:cNvSpPr>
              <a:spLocks/>
            </p:cNvSpPr>
            <p:nvPr/>
          </p:nvSpPr>
          <p:spPr bwMode="auto">
            <a:xfrm>
              <a:off x="3789374" y="3425826"/>
              <a:ext cx="4021148" cy="2324100"/>
            </a:xfrm>
            <a:custGeom>
              <a:avLst/>
              <a:gdLst>
                <a:gd name="T0" fmla="*/ 0 w 1524"/>
                <a:gd name="T1" fmla="*/ 0 h 882"/>
                <a:gd name="T2" fmla="*/ 299 w 1524"/>
                <a:gd name="T3" fmla="*/ 604 h 882"/>
                <a:gd name="T4" fmla="*/ 375 w 1524"/>
                <a:gd name="T5" fmla="*/ 742 h 882"/>
                <a:gd name="T6" fmla="*/ 383 w 1524"/>
                <a:gd name="T7" fmla="*/ 829 h 882"/>
                <a:gd name="T8" fmla="*/ 440 w 1524"/>
                <a:gd name="T9" fmla="*/ 882 h 882"/>
                <a:gd name="T10" fmla="*/ 1083 w 1524"/>
                <a:gd name="T11" fmla="*/ 882 h 882"/>
                <a:gd name="T12" fmla="*/ 1141 w 1524"/>
                <a:gd name="T13" fmla="*/ 829 h 882"/>
                <a:gd name="T14" fmla="*/ 1148 w 1524"/>
                <a:gd name="T15" fmla="*/ 742 h 882"/>
                <a:gd name="T16" fmla="*/ 1225 w 1524"/>
                <a:gd name="T17" fmla="*/ 603 h 882"/>
                <a:gd name="T18" fmla="*/ 1524 w 1524"/>
                <a:gd name="T19" fmla="*/ 0 h 882"/>
                <a:gd name="T20" fmla="*/ 0 w 1524"/>
                <a:gd name="T21" fmla="*/ 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4" h="882">
                  <a:moveTo>
                    <a:pt x="0" y="0"/>
                  </a:moveTo>
                  <a:cubicBezTo>
                    <a:pt x="0" y="246"/>
                    <a:pt x="118" y="465"/>
                    <a:pt x="299" y="604"/>
                  </a:cubicBezTo>
                  <a:cubicBezTo>
                    <a:pt x="342" y="637"/>
                    <a:pt x="370" y="687"/>
                    <a:pt x="375" y="742"/>
                  </a:cubicBezTo>
                  <a:cubicBezTo>
                    <a:pt x="383" y="829"/>
                    <a:pt x="383" y="829"/>
                    <a:pt x="383" y="829"/>
                  </a:cubicBezTo>
                  <a:cubicBezTo>
                    <a:pt x="385" y="859"/>
                    <a:pt x="410" y="882"/>
                    <a:pt x="440" y="882"/>
                  </a:cubicBezTo>
                  <a:cubicBezTo>
                    <a:pt x="1083" y="882"/>
                    <a:pt x="1083" y="882"/>
                    <a:pt x="1083" y="882"/>
                  </a:cubicBezTo>
                  <a:cubicBezTo>
                    <a:pt x="1113" y="882"/>
                    <a:pt x="1138" y="859"/>
                    <a:pt x="1141" y="829"/>
                  </a:cubicBezTo>
                  <a:cubicBezTo>
                    <a:pt x="1148" y="742"/>
                    <a:pt x="1148" y="742"/>
                    <a:pt x="1148" y="742"/>
                  </a:cubicBezTo>
                  <a:cubicBezTo>
                    <a:pt x="1154" y="687"/>
                    <a:pt x="1181" y="637"/>
                    <a:pt x="1225" y="603"/>
                  </a:cubicBezTo>
                  <a:cubicBezTo>
                    <a:pt x="1406" y="465"/>
                    <a:pt x="1523" y="246"/>
                    <a:pt x="1524" y="0"/>
                  </a:cubicBezTo>
                  <a:lnTo>
                    <a:pt x="0" y="0"/>
                  </a:lnTo>
                  <a:close/>
                </a:path>
              </a:pathLst>
            </a:custGeom>
            <a:solidFill>
              <a:srgbClr val="F4CA3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5" name="Freeform 32">
              <a:extLst>
                <a:ext uri="{FF2B5EF4-FFF2-40B4-BE49-F238E27FC236}">
                  <a16:creationId xmlns:a16="http://schemas.microsoft.com/office/drawing/2014/main" id="{D4E204F8-F7D8-4224-9C98-7FC56600CD89}"/>
                </a:ext>
              </a:extLst>
            </p:cNvPr>
            <p:cNvSpPr>
              <a:spLocks/>
            </p:cNvSpPr>
            <p:nvPr/>
          </p:nvSpPr>
          <p:spPr bwMode="auto">
            <a:xfrm>
              <a:off x="6272230" y="3425826"/>
              <a:ext cx="1538292" cy="2324100"/>
            </a:xfrm>
            <a:custGeom>
              <a:avLst/>
              <a:gdLst>
                <a:gd name="T0" fmla="*/ 441 w 583"/>
                <a:gd name="T1" fmla="*/ 0 h 882"/>
                <a:gd name="T2" fmla="*/ 142 w 583"/>
                <a:gd name="T3" fmla="*/ 603 h 882"/>
                <a:gd name="T4" fmla="*/ 65 w 583"/>
                <a:gd name="T5" fmla="*/ 742 h 882"/>
                <a:gd name="T6" fmla="*/ 58 w 583"/>
                <a:gd name="T7" fmla="*/ 829 h 882"/>
                <a:gd name="T8" fmla="*/ 0 w 583"/>
                <a:gd name="T9" fmla="*/ 882 h 882"/>
                <a:gd name="T10" fmla="*/ 142 w 583"/>
                <a:gd name="T11" fmla="*/ 882 h 882"/>
                <a:gd name="T12" fmla="*/ 200 w 583"/>
                <a:gd name="T13" fmla="*/ 829 h 882"/>
                <a:gd name="T14" fmla="*/ 207 w 583"/>
                <a:gd name="T15" fmla="*/ 742 h 882"/>
                <a:gd name="T16" fmla="*/ 284 w 583"/>
                <a:gd name="T17" fmla="*/ 603 h 882"/>
                <a:gd name="T18" fmla="*/ 583 w 583"/>
                <a:gd name="T19" fmla="*/ 0 h 882"/>
                <a:gd name="T20" fmla="*/ 441 w 583"/>
                <a:gd name="T21" fmla="*/ 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882">
                  <a:moveTo>
                    <a:pt x="441" y="0"/>
                  </a:moveTo>
                  <a:cubicBezTo>
                    <a:pt x="440" y="246"/>
                    <a:pt x="323" y="465"/>
                    <a:pt x="142" y="603"/>
                  </a:cubicBezTo>
                  <a:cubicBezTo>
                    <a:pt x="99" y="637"/>
                    <a:pt x="71" y="687"/>
                    <a:pt x="65" y="742"/>
                  </a:cubicBezTo>
                  <a:cubicBezTo>
                    <a:pt x="58" y="829"/>
                    <a:pt x="58" y="829"/>
                    <a:pt x="58" y="829"/>
                  </a:cubicBezTo>
                  <a:cubicBezTo>
                    <a:pt x="56" y="859"/>
                    <a:pt x="31" y="882"/>
                    <a:pt x="0" y="882"/>
                  </a:cubicBezTo>
                  <a:cubicBezTo>
                    <a:pt x="142" y="882"/>
                    <a:pt x="142" y="882"/>
                    <a:pt x="142" y="882"/>
                  </a:cubicBezTo>
                  <a:cubicBezTo>
                    <a:pt x="172" y="882"/>
                    <a:pt x="197" y="859"/>
                    <a:pt x="200" y="829"/>
                  </a:cubicBezTo>
                  <a:cubicBezTo>
                    <a:pt x="207" y="742"/>
                    <a:pt x="207" y="742"/>
                    <a:pt x="207" y="742"/>
                  </a:cubicBezTo>
                  <a:cubicBezTo>
                    <a:pt x="213" y="687"/>
                    <a:pt x="240" y="637"/>
                    <a:pt x="284" y="603"/>
                  </a:cubicBezTo>
                  <a:cubicBezTo>
                    <a:pt x="465" y="465"/>
                    <a:pt x="582" y="246"/>
                    <a:pt x="583" y="0"/>
                  </a:cubicBezTo>
                  <a:lnTo>
                    <a:pt x="441" y="0"/>
                  </a:lnTo>
                  <a:close/>
                </a:path>
              </a:pathLst>
            </a:custGeom>
            <a:solidFill>
              <a:srgbClr val="E8C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6" name="Freeform 33">
              <a:extLst>
                <a:ext uri="{FF2B5EF4-FFF2-40B4-BE49-F238E27FC236}">
                  <a16:creationId xmlns:a16="http://schemas.microsoft.com/office/drawing/2014/main" id="{D83280B7-8D4E-4C17-959F-6A449EC3BE1C}"/>
                </a:ext>
              </a:extLst>
            </p:cNvPr>
            <p:cNvSpPr>
              <a:spLocks/>
            </p:cNvSpPr>
            <p:nvPr/>
          </p:nvSpPr>
          <p:spPr bwMode="auto">
            <a:xfrm>
              <a:off x="5864245" y="1466852"/>
              <a:ext cx="139700" cy="120650"/>
            </a:xfrm>
            <a:custGeom>
              <a:avLst/>
              <a:gdLst>
                <a:gd name="T0" fmla="*/ 36 w 53"/>
                <a:gd name="T1" fmla="*/ 35 h 46"/>
                <a:gd name="T2" fmla="*/ 5 w 53"/>
                <a:gd name="T3" fmla="*/ 40 h 46"/>
                <a:gd name="T4" fmla="*/ 18 w 53"/>
                <a:gd name="T5" fmla="*/ 12 h 46"/>
                <a:gd name="T6" fmla="*/ 49 w 53"/>
                <a:gd name="T7" fmla="*/ 6 h 46"/>
                <a:gd name="T8" fmla="*/ 36 w 53"/>
                <a:gd name="T9" fmla="*/ 35 h 46"/>
              </a:gdLst>
              <a:ahLst/>
              <a:cxnLst>
                <a:cxn ang="0">
                  <a:pos x="T0" y="T1"/>
                </a:cxn>
                <a:cxn ang="0">
                  <a:pos x="T2" y="T3"/>
                </a:cxn>
                <a:cxn ang="0">
                  <a:pos x="T4" y="T5"/>
                </a:cxn>
                <a:cxn ang="0">
                  <a:pos x="T6" y="T7"/>
                </a:cxn>
                <a:cxn ang="0">
                  <a:pos x="T8" y="T9"/>
                </a:cxn>
              </a:cxnLst>
              <a:rect l="0" t="0" r="r" b="b"/>
              <a:pathLst>
                <a:path w="53" h="46">
                  <a:moveTo>
                    <a:pt x="36" y="35"/>
                  </a:moveTo>
                  <a:cubicBezTo>
                    <a:pt x="23" y="44"/>
                    <a:pt x="10" y="46"/>
                    <a:pt x="5" y="40"/>
                  </a:cubicBezTo>
                  <a:cubicBezTo>
                    <a:pt x="0" y="34"/>
                    <a:pt x="6" y="21"/>
                    <a:pt x="18" y="12"/>
                  </a:cubicBezTo>
                  <a:cubicBezTo>
                    <a:pt x="30" y="2"/>
                    <a:pt x="44" y="0"/>
                    <a:pt x="49" y="6"/>
                  </a:cubicBezTo>
                  <a:cubicBezTo>
                    <a:pt x="53" y="13"/>
                    <a:pt x="48" y="25"/>
                    <a:pt x="36" y="3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7" name="Freeform 34">
              <a:extLst>
                <a:ext uri="{FF2B5EF4-FFF2-40B4-BE49-F238E27FC236}">
                  <a16:creationId xmlns:a16="http://schemas.microsoft.com/office/drawing/2014/main" id="{B17FF99C-B981-4CA3-8D44-3620352CD05A}"/>
                </a:ext>
              </a:extLst>
            </p:cNvPr>
            <p:cNvSpPr>
              <a:spLocks/>
            </p:cNvSpPr>
            <p:nvPr/>
          </p:nvSpPr>
          <p:spPr bwMode="auto">
            <a:xfrm>
              <a:off x="5892807" y="1506542"/>
              <a:ext cx="142875" cy="120650"/>
            </a:xfrm>
            <a:custGeom>
              <a:avLst/>
              <a:gdLst>
                <a:gd name="T0" fmla="*/ 36 w 54"/>
                <a:gd name="T1" fmla="*/ 34 h 46"/>
                <a:gd name="T2" fmla="*/ 5 w 54"/>
                <a:gd name="T3" fmla="*/ 40 h 46"/>
                <a:gd name="T4" fmla="*/ 18 w 54"/>
                <a:gd name="T5" fmla="*/ 11 h 46"/>
                <a:gd name="T6" fmla="*/ 49 w 54"/>
                <a:gd name="T7" fmla="*/ 6 h 46"/>
                <a:gd name="T8" fmla="*/ 36 w 54"/>
                <a:gd name="T9" fmla="*/ 34 h 46"/>
              </a:gdLst>
              <a:ahLst/>
              <a:cxnLst>
                <a:cxn ang="0">
                  <a:pos x="T0" y="T1"/>
                </a:cxn>
                <a:cxn ang="0">
                  <a:pos x="T2" y="T3"/>
                </a:cxn>
                <a:cxn ang="0">
                  <a:pos x="T4" y="T5"/>
                </a:cxn>
                <a:cxn ang="0">
                  <a:pos x="T6" y="T7"/>
                </a:cxn>
                <a:cxn ang="0">
                  <a:pos x="T8" y="T9"/>
                </a:cxn>
              </a:cxnLst>
              <a:rect l="0" t="0" r="r" b="b"/>
              <a:pathLst>
                <a:path w="54" h="46">
                  <a:moveTo>
                    <a:pt x="36" y="34"/>
                  </a:moveTo>
                  <a:cubicBezTo>
                    <a:pt x="24" y="44"/>
                    <a:pt x="10" y="46"/>
                    <a:pt x="5" y="40"/>
                  </a:cubicBezTo>
                  <a:cubicBezTo>
                    <a:pt x="0" y="33"/>
                    <a:pt x="6" y="21"/>
                    <a:pt x="18" y="11"/>
                  </a:cubicBezTo>
                  <a:cubicBezTo>
                    <a:pt x="30" y="2"/>
                    <a:pt x="44" y="0"/>
                    <a:pt x="49" y="6"/>
                  </a:cubicBezTo>
                  <a:cubicBezTo>
                    <a:pt x="54" y="12"/>
                    <a:pt x="48" y="25"/>
                    <a:pt x="36" y="34"/>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8" name="Freeform 35">
              <a:extLst>
                <a:ext uri="{FF2B5EF4-FFF2-40B4-BE49-F238E27FC236}">
                  <a16:creationId xmlns:a16="http://schemas.microsoft.com/office/drawing/2014/main" id="{509A31E4-5F84-4B0A-8DA5-5CC42AF93591}"/>
                </a:ext>
              </a:extLst>
            </p:cNvPr>
            <p:cNvSpPr>
              <a:spLocks/>
            </p:cNvSpPr>
            <p:nvPr/>
          </p:nvSpPr>
          <p:spPr bwMode="auto">
            <a:xfrm>
              <a:off x="5924553" y="1543057"/>
              <a:ext cx="139700" cy="123825"/>
            </a:xfrm>
            <a:custGeom>
              <a:avLst/>
              <a:gdLst>
                <a:gd name="T0" fmla="*/ 35 w 53"/>
                <a:gd name="T1" fmla="*/ 35 h 47"/>
                <a:gd name="T2" fmla="*/ 4 w 53"/>
                <a:gd name="T3" fmla="*/ 40 h 47"/>
                <a:gd name="T4" fmla="*/ 18 w 53"/>
                <a:gd name="T5" fmla="*/ 12 h 47"/>
                <a:gd name="T6" fmla="*/ 48 w 53"/>
                <a:gd name="T7" fmla="*/ 7 h 47"/>
                <a:gd name="T8" fmla="*/ 35 w 53"/>
                <a:gd name="T9" fmla="*/ 35 h 47"/>
              </a:gdLst>
              <a:ahLst/>
              <a:cxnLst>
                <a:cxn ang="0">
                  <a:pos x="T0" y="T1"/>
                </a:cxn>
                <a:cxn ang="0">
                  <a:pos x="T2" y="T3"/>
                </a:cxn>
                <a:cxn ang="0">
                  <a:pos x="T4" y="T5"/>
                </a:cxn>
                <a:cxn ang="0">
                  <a:pos x="T6" y="T7"/>
                </a:cxn>
                <a:cxn ang="0">
                  <a:pos x="T8" y="T9"/>
                </a:cxn>
              </a:cxnLst>
              <a:rect l="0" t="0" r="r" b="b"/>
              <a:pathLst>
                <a:path w="53" h="47">
                  <a:moveTo>
                    <a:pt x="35" y="35"/>
                  </a:moveTo>
                  <a:cubicBezTo>
                    <a:pt x="23" y="44"/>
                    <a:pt x="9" y="47"/>
                    <a:pt x="4" y="40"/>
                  </a:cubicBezTo>
                  <a:cubicBezTo>
                    <a:pt x="0" y="34"/>
                    <a:pt x="5" y="21"/>
                    <a:pt x="18" y="12"/>
                  </a:cubicBezTo>
                  <a:cubicBezTo>
                    <a:pt x="30" y="3"/>
                    <a:pt x="43" y="0"/>
                    <a:pt x="48" y="7"/>
                  </a:cubicBezTo>
                  <a:cubicBezTo>
                    <a:pt x="53" y="13"/>
                    <a:pt x="47" y="26"/>
                    <a:pt x="35" y="3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sp>
          <p:nvSpPr>
            <p:cNvPr id="129" name="Freeform 36">
              <a:extLst>
                <a:ext uri="{FF2B5EF4-FFF2-40B4-BE49-F238E27FC236}">
                  <a16:creationId xmlns:a16="http://schemas.microsoft.com/office/drawing/2014/main" id="{DBB06FE3-E110-4B78-A060-2700AE2161B2}"/>
                </a:ext>
              </a:extLst>
            </p:cNvPr>
            <p:cNvSpPr>
              <a:spLocks/>
            </p:cNvSpPr>
            <p:nvPr/>
          </p:nvSpPr>
          <p:spPr bwMode="auto">
            <a:xfrm>
              <a:off x="5953126" y="1582738"/>
              <a:ext cx="139700" cy="120650"/>
            </a:xfrm>
            <a:custGeom>
              <a:avLst/>
              <a:gdLst>
                <a:gd name="T0" fmla="*/ 36 w 53"/>
                <a:gd name="T1" fmla="*/ 35 h 46"/>
                <a:gd name="T2" fmla="*/ 5 w 53"/>
                <a:gd name="T3" fmla="*/ 40 h 46"/>
                <a:gd name="T4" fmla="*/ 18 w 53"/>
                <a:gd name="T5" fmla="*/ 12 h 46"/>
                <a:gd name="T6" fmla="*/ 49 w 53"/>
                <a:gd name="T7" fmla="*/ 6 h 46"/>
                <a:gd name="T8" fmla="*/ 36 w 53"/>
                <a:gd name="T9" fmla="*/ 35 h 46"/>
              </a:gdLst>
              <a:ahLst/>
              <a:cxnLst>
                <a:cxn ang="0">
                  <a:pos x="T0" y="T1"/>
                </a:cxn>
                <a:cxn ang="0">
                  <a:pos x="T2" y="T3"/>
                </a:cxn>
                <a:cxn ang="0">
                  <a:pos x="T4" y="T5"/>
                </a:cxn>
                <a:cxn ang="0">
                  <a:pos x="T6" y="T7"/>
                </a:cxn>
                <a:cxn ang="0">
                  <a:pos x="T8" y="T9"/>
                </a:cxn>
              </a:cxnLst>
              <a:rect l="0" t="0" r="r" b="b"/>
              <a:pathLst>
                <a:path w="53" h="46">
                  <a:moveTo>
                    <a:pt x="36" y="35"/>
                  </a:moveTo>
                  <a:cubicBezTo>
                    <a:pt x="23" y="44"/>
                    <a:pt x="10" y="46"/>
                    <a:pt x="5" y="40"/>
                  </a:cubicBezTo>
                  <a:cubicBezTo>
                    <a:pt x="0" y="34"/>
                    <a:pt x="6" y="21"/>
                    <a:pt x="18" y="12"/>
                  </a:cubicBezTo>
                  <a:cubicBezTo>
                    <a:pt x="30" y="2"/>
                    <a:pt x="44" y="0"/>
                    <a:pt x="49" y="6"/>
                  </a:cubicBezTo>
                  <a:cubicBezTo>
                    <a:pt x="53" y="13"/>
                    <a:pt x="48" y="25"/>
                    <a:pt x="36" y="3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3600"/>
            </a:p>
          </p:txBody>
        </p:sp>
      </p:grpSp>
      <p:grpSp>
        <p:nvGrpSpPr>
          <p:cNvPr id="130" name="Group 129">
            <a:extLst>
              <a:ext uri="{FF2B5EF4-FFF2-40B4-BE49-F238E27FC236}">
                <a16:creationId xmlns:a16="http://schemas.microsoft.com/office/drawing/2014/main" id="{1EB41B1C-351F-4594-87DF-1497D8D15DC8}"/>
              </a:ext>
            </a:extLst>
          </p:cNvPr>
          <p:cNvGrpSpPr/>
          <p:nvPr/>
        </p:nvGrpSpPr>
        <p:grpSpPr>
          <a:xfrm rot="6730684">
            <a:off x="7563526" y="2653665"/>
            <a:ext cx="354910" cy="502047"/>
            <a:chOff x="10180719" y="1812128"/>
            <a:chExt cx="886066" cy="988965"/>
          </a:xfrm>
        </p:grpSpPr>
        <p:sp>
          <p:nvSpPr>
            <p:cNvPr id="131" name="Freeform 61">
              <a:extLst>
                <a:ext uri="{FF2B5EF4-FFF2-40B4-BE49-F238E27FC236}">
                  <a16:creationId xmlns:a16="http://schemas.microsoft.com/office/drawing/2014/main" id="{973D124B-9758-42AE-9A3D-54EA73F3ED3A}"/>
                </a:ext>
              </a:extLst>
            </p:cNvPr>
            <p:cNvSpPr>
              <a:spLocks/>
            </p:cNvSpPr>
            <p:nvPr/>
          </p:nvSpPr>
          <p:spPr bwMode="auto">
            <a:xfrm>
              <a:off x="10180719" y="1812128"/>
              <a:ext cx="886066" cy="988965"/>
            </a:xfrm>
            <a:custGeom>
              <a:avLst/>
              <a:gdLst>
                <a:gd name="T0" fmla="*/ 60 w 225"/>
                <a:gd name="T1" fmla="*/ 252 h 252"/>
                <a:gd name="T2" fmla="*/ 0 w 225"/>
                <a:gd name="T3" fmla="*/ 201 h 252"/>
                <a:gd name="T4" fmla="*/ 108 w 225"/>
                <a:gd name="T5" fmla="*/ 0 h 252"/>
                <a:gd name="T6" fmla="*/ 225 w 225"/>
                <a:gd name="T7" fmla="*/ 68 h 252"/>
                <a:gd name="T8" fmla="*/ 60 w 225"/>
                <a:gd name="T9" fmla="*/ 252 h 252"/>
              </a:gdLst>
              <a:ahLst/>
              <a:cxnLst>
                <a:cxn ang="0">
                  <a:pos x="T0" y="T1"/>
                </a:cxn>
                <a:cxn ang="0">
                  <a:pos x="T2" y="T3"/>
                </a:cxn>
                <a:cxn ang="0">
                  <a:pos x="T4" y="T5"/>
                </a:cxn>
                <a:cxn ang="0">
                  <a:pos x="T6" y="T7"/>
                </a:cxn>
                <a:cxn ang="0">
                  <a:pos x="T8" y="T9"/>
                </a:cxn>
              </a:cxnLst>
              <a:rect l="0" t="0" r="r" b="b"/>
              <a:pathLst>
                <a:path w="225" h="252">
                  <a:moveTo>
                    <a:pt x="60" y="252"/>
                  </a:moveTo>
                  <a:cubicBezTo>
                    <a:pt x="41" y="236"/>
                    <a:pt x="21" y="219"/>
                    <a:pt x="0" y="201"/>
                  </a:cubicBezTo>
                  <a:cubicBezTo>
                    <a:pt x="20" y="124"/>
                    <a:pt x="57" y="55"/>
                    <a:pt x="108" y="0"/>
                  </a:cubicBezTo>
                  <a:cubicBezTo>
                    <a:pt x="147" y="23"/>
                    <a:pt x="187" y="46"/>
                    <a:pt x="225" y="68"/>
                  </a:cubicBezTo>
                  <a:cubicBezTo>
                    <a:pt x="151" y="110"/>
                    <a:pt x="94" y="174"/>
                    <a:pt x="60" y="252"/>
                  </a:cubicBezTo>
                  <a:close/>
                </a:path>
              </a:pathLst>
            </a:custGeom>
            <a:solidFill>
              <a:srgbClr val="F5F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sp>
          <p:nvSpPr>
            <p:cNvPr id="132" name="Freeform 62">
              <a:extLst>
                <a:ext uri="{FF2B5EF4-FFF2-40B4-BE49-F238E27FC236}">
                  <a16:creationId xmlns:a16="http://schemas.microsoft.com/office/drawing/2014/main" id="{4A2D5DB3-807C-4AFD-A899-53FBC31CDD13}"/>
                </a:ext>
              </a:extLst>
            </p:cNvPr>
            <p:cNvSpPr>
              <a:spLocks noEditPoints="1"/>
            </p:cNvSpPr>
            <p:nvPr/>
          </p:nvSpPr>
          <p:spPr bwMode="auto">
            <a:xfrm>
              <a:off x="10201210" y="1828209"/>
              <a:ext cx="808892" cy="920366"/>
            </a:xfrm>
            <a:custGeom>
              <a:avLst/>
              <a:gdLst>
                <a:gd name="T0" fmla="*/ 85 w 206"/>
                <a:gd name="T1" fmla="*/ 22 h 234"/>
                <a:gd name="T2" fmla="*/ 7 w 206"/>
                <a:gd name="T3" fmla="*/ 164 h 234"/>
                <a:gd name="T4" fmla="*/ 0 w 206"/>
                <a:gd name="T5" fmla="*/ 189 h 234"/>
                <a:gd name="T6" fmla="*/ 15 w 206"/>
                <a:gd name="T7" fmla="*/ 202 h 234"/>
                <a:gd name="T8" fmla="*/ 37 w 206"/>
                <a:gd name="T9" fmla="*/ 220 h 234"/>
                <a:gd name="T10" fmla="*/ 54 w 206"/>
                <a:gd name="T11" fmla="*/ 234 h 234"/>
                <a:gd name="T12" fmla="*/ 65 w 206"/>
                <a:gd name="T13" fmla="*/ 210 h 234"/>
                <a:gd name="T14" fmla="*/ 179 w 206"/>
                <a:gd name="T15" fmla="*/ 77 h 234"/>
                <a:gd name="T16" fmla="*/ 206 w 206"/>
                <a:gd name="T17" fmla="*/ 59 h 234"/>
                <a:gd name="T18" fmla="*/ 172 w 206"/>
                <a:gd name="T19" fmla="*/ 39 h 234"/>
                <a:gd name="T20" fmla="*/ 133 w 206"/>
                <a:gd name="T21" fmla="*/ 16 h 234"/>
                <a:gd name="T22" fmla="*/ 105 w 206"/>
                <a:gd name="T23" fmla="*/ 0 h 234"/>
                <a:gd name="T24" fmla="*/ 85 w 206"/>
                <a:gd name="T25" fmla="*/ 22 h 234"/>
                <a:gd name="T26" fmla="*/ 38 w 206"/>
                <a:gd name="T27" fmla="*/ 211 h 234"/>
                <a:gd name="T28" fmla="*/ 19 w 206"/>
                <a:gd name="T29" fmla="*/ 195 h 234"/>
                <a:gd name="T30" fmla="*/ 13 w 206"/>
                <a:gd name="T31" fmla="*/ 167 h 234"/>
                <a:gd name="T32" fmla="*/ 39 w 206"/>
                <a:gd name="T33" fmla="*/ 109 h 234"/>
                <a:gd name="T34" fmla="*/ 55 w 206"/>
                <a:gd name="T35" fmla="*/ 146 h 234"/>
                <a:gd name="T36" fmla="*/ 95 w 206"/>
                <a:gd name="T37" fmla="*/ 147 h 234"/>
                <a:gd name="T38" fmla="*/ 60 w 206"/>
                <a:gd name="T39" fmla="*/ 203 h 234"/>
                <a:gd name="T40" fmla="*/ 60 w 206"/>
                <a:gd name="T41" fmla="*/ 203 h 234"/>
                <a:gd name="T42" fmla="*/ 38 w 206"/>
                <a:gd name="T43" fmla="*/ 211 h 234"/>
                <a:gd name="T44" fmla="*/ 162 w 206"/>
                <a:gd name="T45" fmla="*/ 44 h 234"/>
                <a:gd name="T46" fmla="*/ 167 w 206"/>
                <a:gd name="T47" fmla="*/ 73 h 234"/>
                <a:gd name="T48" fmla="*/ 167 w 206"/>
                <a:gd name="T49" fmla="*/ 73 h 234"/>
                <a:gd name="T50" fmla="*/ 115 w 206"/>
                <a:gd name="T51" fmla="*/ 123 h 234"/>
                <a:gd name="T52" fmla="*/ 96 w 206"/>
                <a:gd name="T53" fmla="*/ 85 h 234"/>
                <a:gd name="T54" fmla="*/ 53 w 206"/>
                <a:gd name="T55" fmla="*/ 83 h 234"/>
                <a:gd name="T56" fmla="*/ 92 w 206"/>
                <a:gd name="T57" fmla="*/ 28 h 234"/>
                <a:gd name="T58" fmla="*/ 128 w 206"/>
                <a:gd name="T59" fmla="*/ 24 h 234"/>
                <a:gd name="T60" fmla="*/ 162 w 206"/>
                <a:gd name="T61"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6" h="234">
                  <a:moveTo>
                    <a:pt x="85" y="22"/>
                  </a:moveTo>
                  <a:cubicBezTo>
                    <a:pt x="52" y="64"/>
                    <a:pt x="25" y="112"/>
                    <a:pt x="7" y="164"/>
                  </a:cubicBezTo>
                  <a:cubicBezTo>
                    <a:pt x="5" y="173"/>
                    <a:pt x="2" y="181"/>
                    <a:pt x="0" y="189"/>
                  </a:cubicBezTo>
                  <a:cubicBezTo>
                    <a:pt x="5" y="194"/>
                    <a:pt x="10" y="198"/>
                    <a:pt x="15" y="202"/>
                  </a:cubicBezTo>
                  <a:cubicBezTo>
                    <a:pt x="23" y="208"/>
                    <a:pt x="30" y="214"/>
                    <a:pt x="37" y="220"/>
                  </a:cubicBezTo>
                  <a:cubicBezTo>
                    <a:pt x="42" y="225"/>
                    <a:pt x="48" y="229"/>
                    <a:pt x="54" y="234"/>
                  </a:cubicBezTo>
                  <a:cubicBezTo>
                    <a:pt x="57" y="226"/>
                    <a:pt x="61" y="218"/>
                    <a:pt x="65" y="210"/>
                  </a:cubicBezTo>
                  <a:cubicBezTo>
                    <a:pt x="93" y="157"/>
                    <a:pt x="132" y="112"/>
                    <a:pt x="179" y="77"/>
                  </a:cubicBezTo>
                  <a:cubicBezTo>
                    <a:pt x="188" y="71"/>
                    <a:pt x="197" y="64"/>
                    <a:pt x="206" y="59"/>
                  </a:cubicBezTo>
                  <a:cubicBezTo>
                    <a:pt x="195" y="52"/>
                    <a:pt x="184" y="46"/>
                    <a:pt x="172" y="39"/>
                  </a:cubicBezTo>
                  <a:cubicBezTo>
                    <a:pt x="159" y="31"/>
                    <a:pt x="146" y="24"/>
                    <a:pt x="133" y="16"/>
                  </a:cubicBezTo>
                  <a:cubicBezTo>
                    <a:pt x="123" y="11"/>
                    <a:pt x="114" y="5"/>
                    <a:pt x="105" y="0"/>
                  </a:cubicBezTo>
                  <a:cubicBezTo>
                    <a:pt x="98" y="7"/>
                    <a:pt x="92" y="14"/>
                    <a:pt x="85" y="22"/>
                  </a:cubicBezTo>
                  <a:close/>
                  <a:moveTo>
                    <a:pt x="38" y="211"/>
                  </a:moveTo>
                  <a:cubicBezTo>
                    <a:pt x="32" y="206"/>
                    <a:pt x="26" y="201"/>
                    <a:pt x="19" y="195"/>
                  </a:cubicBezTo>
                  <a:cubicBezTo>
                    <a:pt x="23" y="185"/>
                    <a:pt x="20" y="172"/>
                    <a:pt x="13" y="167"/>
                  </a:cubicBezTo>
                  <a:cubicBezTo>
                    <a:pt x="20" y="147"/>
                    <a:pt x="29" y="127"/>
                    <a:pt x="39" y="109"/>
                  </a:cubicBezTo>
                  <a:cubicBezTo>
                    <a:pt x="37" y="123"/>
                    <a:pt x="44" y="138"/>
                    <a:pt x="55" y="146"/>
                  </a:cubicBezTo>
                  <a:cubicBezTo>
                    <a:pt x="67" y="154"/>
                    <a:pt x="83" y="154"/>
                    <a:pt x="95" y="147"/>
                  </a:cubicBezTo>
                  <a:cubicBezTo>
                    <a:pt x="82" y="165"/>
                    <a:pt x="71" y="184"/>
                    <a:pt x="60" y="203"/>
                  </a:cubicBezTo>
                  <a:cubicBezTo>
                    <a:pt x="60" y="203"/>
                    <a:pt x="60" y="203"/>
                    <a:pt x="60" y="203"/>
                  </a:cubicBezTo>
                  <a:cubicBezTo>
                    <a:pt x="53" y="197"/>
                    <a:pt x="43" y="201"/>
                    <a:pt x="38" y="211"/>
                  </a:cubicBezTo>
                  <a:close/>
                  <a:moveTo>
                    <a:pt x="162" y="44"/>
                  </a:moveTo>
                  <a:cubicBezTo>
                    <a:pt x="152" y="52"/>
                    <a:pt x="154" y="65"/>
                    <a:pt x="167" y="73"/>
                  </a:cubicBezTo>
                  <a:cubicBezTo>
                    <a:pt x="167" y="73"/>
                    <a:pt x="167" y="73"/>
                    <a:pt x="167" y="73"/>
                  </a:cubicBezTo>
                  <a:cubicBezTo>
                    <a:pt x="148" y="88"/>
                    <a:pt x="131" y="105"/>
                    <a:pt x="115" y="123"/>
                  </a:cubicBezTo>
                  <a:cubicBezTo>
                    <a:pt x="118" y="109"/>
                    <a:pt x="111" y="94"/>
                    <a:pt x="96" y="85"/>
                  </a:cubicBezTo>
                  <a:cubicBezTo>
                    <a:pt x="82" y="76"/>
                    <a:pt x="64" y="76"/>
                    <a:pt x="53" y="83"/>
                  </a:cubicBezTo>
                  <a:cubicBezTo>
                    <a:pt x="64" y="64"/>
                    <a:pt x="78" y="46"/>
                    <a:pt x="92" y="28"/>
                  </a:cubicBezTo>
                  <a:cubicBezTo>
                    <a:pt x="103" y="35"/>
                    <a:pt x="119" y="32"/>
                    <a:pt x="128" y="24"/>
                  </a:cubicBezTo>
                  <a:cubicBezTo>
                    <a:pt x="139" y="31"/>
                    <a:pt x="151" y="37"/>
                    <a:pt x="162" y="44"/>
                  </a:cubicBezTo>
                  <a:close/>
                </a:path>
              </a:pathLst>
            </a:custGeom>
            <a:solidFill>
              <a:srgbClr val="598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grpSp>
      <p:grpSp>
        <p:nvGrpSpPr>
          <p:cNvPr id="133" name="Group 132">
            <a:extLst>
              <a:ext uri="{FF2B5EF4-FFF2-40B4-BE49-F238E27FC236}">
                <a16:creationId xmlns:a16="http://schemas.microsoft.com/office/drawing/2014/main" id="{DE852612-C90A-4ABA-8E67-0D0156879AD5}"/>
              </a:ext>
            </a:extLst>
          </p:cNvPr>
          <p:cNvGrpSpPr/>
          <p:nvPr/>
        </p:nvGrpSpPr>
        <p:grpSpPr>
          <a:xfrm rot="6730684">
            <a:off x="7475169" y="2657119"/>
            <a:ext cx="354910" cy="502047"/>
            <a:chOff x="10180719" y="1812128"/>
            <a:chExt cx="886066" cy="988965"/>
          </a:xfrm>
        </p:grpSpPr>
        <p:sp>
          <p:nvSpPr>
            <p:cNvPr id="134" name="Freeform 61">
              <a:extLst>
                <a:ext uri="{FF2B5EF4-FFF2-40B4-BE49-F238E27FC236}">
                  <a16:creationId xmlns:a16="http://schemas.microsoft.com/office/drawing/2014/main" id="{FA6D07AB-59A7-41C5-B7F0-6C17A05351E2}"/>
                </a:ext>
              </a:extLst>
            </p:cNvPr>
            <p:cNvSpPr>
              <a:spLocks/>
            </p:cNvSpPr>
            <p:nvPr/>
          </p:nvSpPr>
          <p:spPr bwMode="auto">
            <a:xfrm>
              <a:off x="10180719" y="1812128"/>
              <a:ext cx="886066" cy="988965"/>
            </a:xfrm>
            <a:custGeom>
              <a:avLst/>
              <a:gdLst>
                <a:gd name="T0" fmla="*/ 60 w 225"/>
                <a:gd name="T1" fmla="*/ 252 h 252"/>
                <a:gd name="T2" fmla="*/ 0 w 225"/>
                <a:gd name="T3" fmla="*/ 201 h 252"/>
                <a:gd name="T4" fmla="*/ 108 w 225"/>
                <a:gd name="T5" fmla="*/ 0 h 252"/>
                <a:gd name="T6" fmla="*/ 225 w 225"/>
                <a:gd name="T7" fmla="*/ 68 h 252"/>
                <a:gd name="T8" fmla="*/ 60 w 225"/>
                <a:gd name="T9" fmla="*/ 252 h 252"/>
              </a:gdLst>
              <a:ahLst/>
              <a:cxnLst>
                <a:cxn ang="0">
                  <a:pos x="T0" y="T1"/>
                </a:cxn>
                <a:cxn ang="0">
                  <a:pos x="T2" y="T3"/>
                </a:cxn>
                <a:cxn ang="0">
                  <a:pos x="T4" y="T5"/>
                </a:cxn>
                <a:cxn ang="0">
                  <a:pos x="T6" y="T7"/>
                </a:cxn>
                <a:cxn ang="0">
                  <a:pos x="T8" y="T9"/>
                </a:cxn>
              </a:cxnLst>
              <a:rect l="0" t="0" r="r" b="b"/>
              <a:pathLst>
                <a:path w="225" h="252">
                  <a:moveTo>
                    <a:pt x="60" y="252"/>
                  </a:moveTo>
                  <a:cubicBezTo>
                    <a:pt x="41" y="236"/>
                    <a:pt x="21" y="219"/>
                    <a:pt x="0" y="201"/>
                  </a:cubicBezTo>
                  <a:cubicBezTo>
                    <a:pt x="20" y="124"/>
                    <a:pt x="57" y="55"/>
                    <a:pt x="108" y="0"/>
                  </a:cubicBezTo>
                  <a:cubicBezTo>
                    <a:pt x="147" y="23"/>
                    <a:pt x="187" y="46"/>
                    <a:pt x="225" y="68"/>
                  </a:cubicBezTo>
                  <a:cubicBezTo>
                    <a:pt x="151" y="110"/>
                    <a:pt x="94" y="174"/>
                    <a:pt x="60" y="252"/>
                  </a:cubicBezTo>
                  <a:close/>
                </a:path>
              </a:pathLst>
            </a:custGeom>
            <a:solidFill>
              <a:srgbClr val="F5F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sp>
          <p:nvSpPr>
            <p:cNvPr id="135" name="Freeform 62">
              <a:extLst>
                <a:ext uri="{FF2B5EF4-FFF2-40B4-BE49-F238E27FC236}">
                  <a16:creationId xmlns:a16="http://schemas.microsoft.com/office/drawing/2014/main" id="{B70423FA-CBD3-4EDD-8053-86C62D61EBFE}"/>
                </a:ext>
              </a:extLst>
            </p:cNvPr>
            <p:cNvSpPr>
              <a:spLocks noEditPoints="1"/>
            </p:cNvSpPr>
            <p:nvPr/>
          </p:nvSpPr>
          <p:spPr bwMode="auto">
            <a:xfrm>
              <a:off x="10201210" y="1828209"/>
              <a:ext cx="808892" cy="920366"/>
            </a:xfrm>
            <a:custGeom>
              <a:avLst/>
              <a:gdLst>
                <a:gd name="T0" fmla="*/ 85 w 206"/>
                <a:gd name="T1" fmla="*/ 22 h 234"/>
                <a:gd name="T2" fmla="*/ 7 w 206"/>
                <a:gd name="T3" fmla="*/ 164 h 234"/>
                <a:gd name="T4" fmla="*/ 0 w 206"/>
                <a:gd name="T5" fmla="*/ 189 h 234"/>
                <a:gd name="T6" fmla="*/ 15 w 206"/>
                <a:gd name="T7" fmla="*/ 202 h 234"/>
                <a:gd name="T8" fmla="*/ 37 w 206"/>
                <a:gd name="T9" fmla="*/ 220 h 234"/>
                <a:gd name="T10" fmla="*/ 54 w 206"/>
                <a:gd name="T11" fmla="*/ 234 h 234"/>
                <a:gd name="T12" fmla="*/ 65 w 206"/>
                <a:gd name="T13" fmla="*/ 210 h 234"/>
                <a:gd name="T14" fmla="*/ 179 w 206"/>
                <a:gd name="T15" fmla="*/ 77 h 234"/>
                <a:gd name="T16" fmla="*/ 206 w 206"/>
                <a:gd name="T17" fmla="*/ 59 h 234"/>
                <a:gd name="T18" fmla="*/ 172 w 206"/>
                <a:gd name="T19" fmla="*/ 39 h 234"/>
                <a:gd name="T20" fmla="*/ 133 w 206"/>
                <a:gd name="T21" fmla="*/ 16 h 234"/>
                <a:gd name="T22" fmla="*/ 105 w 206"/>
                <a:gd name="T23" fmla="*/ 0 h 234"/>
                <a:gd name="T24" fmla="*/ 85 w 206"/>
                <a:gd name="T25" fmla="*/ 22 h 234"/>
                <a:gd name="T26" fmla="*/ 38 w 206"/>
                <a:gd name="T27" fmla="*/ 211 h 234"/>
                <a:gd name="T28" fmla="*/ 19 w 206"/>
                <a:gd name="T29" fmla="*/ 195 h 234"/>
                <a:gd name="T30" fmla="*/ 13 w 206"/>
                <a:gd name="T31" fmla="*/ 167 h 234"/>
                <a:gd name="T32" fmla="*/ 39 w 206"/>
                <a:gd name="T33" fmla="*/ 109 h 234"/>
                <a:gd name="T34" fmla="*/ 55 w 206"/>
                <a:gd name="T35" fmla="*/ 146 h 234"/>
                <a:gd name="T36" fmla="*/ 95 w 206"/>
                <a:gd name="T37" fmla="*/ 147 h 234"/>
                <a:gd name="T38" fmla="*/ 60 w 206"/>
                <a:gd name="T39" fmla="*/ 203 h 234"/>
                <a:gd name="T40" fmla="*/ 60 w 206"/>
                <a:gd name="T41" fmla="*/ 203 h 234"/>
                <a:gd name="T42" fmla="*/ 38 w 206"/>
                <a:gd name="T43" fmla="*/ 211 h 234"/>
                <a:gd name="T44" fmla="*/ 162 w 206"/>
                <a:gd name="T45" fmla="*/ 44 h 234"/>
                <a:gd name="T46" fmla="*/ 167 w 206"/>
                <a:gd name="T47" fmla="*/ 73 h 234"/>
                <a:gd name="T48" fmla="*/ 167 w 206"/>
                <a:gd name="T49" fmla="*/ 73 h 234"/>
                <a:gd name="T50" fmla="*/ 115 w 206"/>
                <a:gd name="T51" fmla="*/ 123 h 234"/>
                <a:gd name="T52" fmla="*/ 96 w 206"/>
                <a:gd name="T53" fmla="*/ 85 h 234"/>
                <a:gd name="T54" fmla="*/ 53 w 206"/>
                <a:gd name="T55" fmla="*/ 83 h 234"/>
                <a:gd name="T56" fmla="*/ 92 w 206"/>
                <a:gd name="T57" fmla="*/ 28 h 234"/>
                <a:gd name="T58" fmla="*/ 128 w 206"/>
                <a:gd name="T59" fmla="*/ 24 h 234"/>
                <a:gd name="T60" fmla="*/ 162 w 206"/>
                <a:gd name="T61"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6" h="234">
                  <a:moveTo>
                    <a:pt x="85" y="22"/>
                  </a:moveTo>
                  <a:cubicBezTo>
                    <a:pt x="52" y="64"/>
                    <a:pt x="25" y="112"/>
                    <a:pt x="7" y="164"/>
                  </a:cubicBezTo>
                  <a:cubicBezTo>
                    <a:pt x="5" y="173"/>
                    <a:pt x="2" y="181"/>
                    <a:pt x="0" y="189"/>
                  </a:cubicBezTo>
                  <a:cubicBezTo>
                    <a:pt x="5" y="194"/>
                    <a:pt x="10" y="198"/>
                    <a:pt x="15" y="202"/>
                  </a:cubicBezTo>
                  <a:cubicBezTo>
                    <a:pt x="23" y="208"/>
                    <a:pt x="30" y="214"/>
                    <a:pt x="37" y="220"/>
                  </a:cubicBezTo>
                  <a:cubicBezTo>
                    <a:pt x="42" y="225"/>
                    <a:pt x="48" y="229"/>
                    <a:pt x="54" y="234"/>
                  </a:cubicBezTo>
                  <a:cubicBezTo>
                    <a:pt x="57" y="226"/>
                    <a:pt x="61" y="218"/>
                    <a:pt x="65" y="210"/>
                  </a:cubicBezTo>
                  <a:cubicBezTo>
                    <a:pt x="93" y="157"/>
                    <a:pt x="132" y="112"/>
                    <a:pt x="179" y="77"/>
                  </a:cubicBezTo>
                  <a:cubicBezTo>
                    <a:pt x="188" y="71"/>
                    <a:pt x="197" y="64"/>
                    <a:pt x="206" y="59"/>
                  </a:cubicBezTo>
                  <a:cubicBezTo>
                    <a:pt x="195" y="52"/>
                    <a:pt x="184" y="46"/>
                    <a:pt x="172" y="39"/>
                  </a:cubicBezTo>
                  <a:cubicBezTo>
                    <a:pt x="159" y="31"/>
                    <a:pt x="146" y="24"/>
                    <a:pt x="133" y="16"/>
                  </a:cubicBezTo>
                  <a:cubicBezTo>
                    <a:pt x="123" y="11"/>
                    <a:pt x="114" y="5"/>
                    <a:pt x="105" y="0"/>
                  </a:cubicBezTo>
                  <a:cubicBezTo>
                    <a:pt x="98" y="7"/>
                    <a:pt x="92" y="14"/>
                    <a:pt x="85" y="22"/>
                  </a:cubicBezTo>
                  <a:close/>
                  <a:moveTo>
                    <a:pt x="38" y="211"/>
                  </a:moveTo>
                  <a:cubicBezTo>
                    <a:pt x="32" y="206"/>
                    <a:pt x="26" y="201"/>
                    <a:pt x="19" y="195"/>
                  </a:cubicBezTo>
                  <a:cubicBezTo>
                    <a:pt x="23" y="185"/>
                    <a:pt x="20" y="172"/>
                    <a:pt x="13" y="167"/>
                  </a:cubicBezTo>
                  <a:cubicBezTo>
                    <a:pt x="20" y="147"/>
                    <a:pt x="29" y="127"/>
                    <a:pt x="39" y="109"/>
                  </a:cubicBezTo>
                  <a:cubicBezTo>
                    <a:pt x="37" y="123"/>
                    <a:pt x="44" y="138"/>
                    <a:pt x="55" y="146"/>
                  </a:cubicBezTo>
                  <a:cubicBezTo>
                    <a:pt x="67" y="154"/>
                    <a:pt x="83" y="154"/>
                    <a:pt x="95" y="147"/>
                  </a:cubicBezTo>
                  <a:cubicBezTo>
                    <a:pt x="82" y="165"/>
                    <a:pt x="71" y="184"/>
                    <a:pt x="60" y="203"/>
                  </a:cubicBezTo>
                  <a:cubicBezTo>
                    <a:pt x="60" y="203"/>
                    <a:pt x="60" y="203"/>
                    <a:pt x="60" y="203"/>
                  </a:cubicBezTo>
                  <a:cubicBezTo>
                    <a:pt x="53" y="197"/>
                    <a:pt x="43" y="201"/>
                    <a:pt x="38" y="211"/>
                  </a:cubicBezTo>
                  <a:close/>
                  <a:moveTo>
                    <a:pt x="162" y="44"/>
                  </a:moveTo>
                  <a:cubicBezTo>
                    <a:pt x="152" y="52"/>
                    <a:pt x="154" y="65"/>
                    <a:pt x="167" y="73"/>
                  </a:cubicBezTo>
                  <a:cubicBezTo>
                    <a:pt x="167" y="73"/>
                    <a:pt x="167" y="73"/>
                    <a:pt x="167" y="73"/>
                  </a:cubicBezTo>
                  <a:cubicBezTo>
                    <a:pt x="148" y="88"/>
                    <a:pt x="131" y="105"/>
                    <a:pt x="115" y="123"/>
                  </a:cubicBezTo>
                  <a:cubicBezTo>
                    <a:pt x="118" y="109"/>
                    <a:pt x="111" y="94"/>
                    <a:pt x="96" y="85"/>
                  </a:cubicBezTo>
                  <a:cubicBezTo>
                    <a:pt x="82" y="76"/>
                    <a:pt x="64" y="76"/>
                    <a:pt x="53" y="83"/>
                  </a:cubicBezTo>
                  <a:cubicBezTo>
                    <a:pt x="64" y="64"/>
                    <a:pt x="78" y="46"/>
                    <a:pt x="92" y="28"/>
                  </a:cubicBezTo>
                  <a:cubicBezTo>
                    <a:pt x="103" y="35"/>
                    <a:pt x="119" y="32"/>
                    <a:pt x="128" y="24"/>
                  </a:cubicBezTo>
                  <a:cubicBezTo>
                    <a:pt x="139" y="31"/>
                    <a:pt x="151" y="37"/>
                    <a:pt x="162" y="44"/>
                  </a:cubicBezTo>
                  <a:close/>
                </a:path>
              </a:pathLst>
            </a:custGeom>
            <a:solidFill>
              <a:srgbClr val="598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latin typeface="Open Sans"/>
              </a:endParaRPr>
            </a:p>
          </p:txBody>
        </p:sp>
      </p:grpSp>
    </p:spTree>
    <p:extLst>
      <p:ext uri="{BB962C8B-B14F-4D97-AF65-F5344CB8AC3E}">
        <p14:creationId xmlns:p14="http://schemas.microsoft.com/office/powerpoint/2010/main" val="93152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5"/>
                                        </p:tgtEl>
                                      </p:cBhvr>
                                    </p:animEffect>
                                    <p:animScale>
                                      <p:cBhvr>
                                        <p:cTn id="7" dur="250" autoRev="1" fill="hold"/>
                                        <p:tgtEl>
                                          <p:spTgt spid="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ADD67F0B-9F19-4109-AB51-D9F88283AA52}"/>
              </a:ext>
            </a:extLst>
          </p:cNvPr>
          <p:cNvGrpSpPr/>
          <p:nvPr/>
        </p:nvGrpSpPr>
        <p:grpSpPr>
          <a:xfrm>
            <a:off x="1795242" y="3170247"/>
            <a:ext cx="2683375" cy="2785938"/>
            <a:chOff x="1795242" y="3170247"/>
            <a:chExt cx="2683375" cy="2785938"/>
          </a:xfrm>
        </p:grpSpPr>
        <p:sp>
          <p:nvSpPr>
            <p:cNvPr id="3" name="Freeform 5">
              <a:extLst>
                <a:ext uri="{FF2B5EF4-FFF2-40B4-BE49-F238E27FC236}">
                  <a16:creationId xmlns:a16="http://schemas.microsoft.com/office/drawing/2014/main" id="{DA1D350C-B84C-4DB5-BAB5-0398EFDACD0F}"/>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4" name="Freeform 6">
              <a:extLst>
                <a:ext uri="{FF2B5EF4-FFF2-40B4-BE49-F238E27FC236}">
                  <a16:creationId xmlns:a16="http://schemas.microsoft.com/office/drawing/2014/main" id="{47AAF729-9F61-4F9D-9389-3F9E673E5AA6}"/>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5" name="Freeform 7">
              <a:extLst>
                <a:ext uri="{FF2B5EF4-FFF2-40B4-BE49-F238E27FC236}">
                  <a16:creationId xmlns:a16="http://schemas.microsoft.com/office/drawing/2014/main" id="{7FA2CC3E-8F1D-4B8F-87C3-475020195AAB}"/>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6" name="Freeform 8">
              <a:extLst>
                <a:ext uri="{FF2B5EF4-FFF2-40B4-BE49-F238E27FC236}">
                  <a16:creationId xmlns:a16="http://schemas.microsoft.com/office/drawing/2014/main" id="{9FAB70F2-E471-4EEA-9224-041CB4E3A899}"/>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 name="Freeform 9">
              <a:extLst>
                <a:ext uri="{FF2B5EF4-FFF2-40B4-BE49-F238E27FC236}">
                  <a16:creationId xmlns:a16="http://schemas.microsoft.com/office/drawing/2014/main" id="{E9EF32C7-AB0B-4F1C-857C-DFDD1991B1AF}"/>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 name="Freeform 10">
              <a:extLst>
                <a:ext uri="{FF2B5EF4-FFF2-40B4-BE49-F238E27FC236}">
                  <a16:creationId xmlns:a16="http://schemas.microsoft.com/office/drawing/2014/main" id="{FED65520-9783-4838-9CB8-6947009B9231}"/>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9" name="Freeform 11">
              <a:extLst>
                <a:ext uri="{FF2B5EF4-FFF2-40B4-BE49-F238E27FC236}">
                  <a16:creationId xmlns:a16="http://schemas.microsoft.com/office/drawing/2014/main" id="{8C685E1B-CE02-47B1-8A0C-E2D45FA9ED3C}"/>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0" name="Freeform 12">
              <a:extLst>
                <a:ext uri="{FF2B5EF4-FFF2-40B4-BE49-F238E27FC236}">
                  <a16:creationId xmlns:a16="http://schemas.microsoft.com/office/drawing/2014/main" id="{60D96FC1-E3DC-4EA0-8DCA-B6F9401D6EC9}"/>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1" name="Freeform 13">
              <a:extLst>
                <a:ext uri="{FF2B5EF4-FFF2-40B4-BE49-F238E27FC236}">
                  <a16:creationId xmlns:a16="http://schemas.microsoft.com/office/drawing/2014/main" id="{3BEA48D6-AAC3-488B-9C46-1CAFBEE25E13}"/>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2" name="Freeform 14">
              <a:extLst>
                <a:ext uri="{FF2B5EF4-FFF2-40B4-BE49-F238E27FC236}">
                  <a16:creationId xmlns:a16="http://schemas.microsoft.com/office/drawing/2014/main" id="{AFE060DF-4064-454C-AB1C-A894CB9DC8DB}"/>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3" name="Freeform 15">
              <a:extLst>
                <a:ext uri="{FF2B5EF4-FFF2-40B4-BE49-F238E27FC236}">
                  <a16:creationId xmlns:a16="http://schemas.microsoft.com/office/drawing/2014/main" id="{2648C734-0D31-4FE8-A918-C047991319F7}"/>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4" name="Freeform 16">
              <a:extLst>
                <a:ext uri="{FF2B5EF4-FFF2-40B4-BE49-F238E27FC236}">
                  <a16:creationId xmlns:a16="http://schemas.microsoft.com/office/drawing/2014/main" id="{8837A5B4-98DA-4B40-A781-57AEBEC809EB}"/>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15" name="Freeform 17">
              <a:extLst>
                <a:ext uri="{FF2B5EF4-FFF2-40B4-BE49-F238E27FC236}">
                  <a16:creationId xmlns:a16="http://schemas.microsoft.com/office/drawing/2014/main" id="{00B56398-DF97-478D-B747-DE52EFDB5E91}"/>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sp>
        <p:nvSpPr>
          <p:cNvPr id="22" name="Freeform 24">
            <a:extLst>
              <a:ext uri="{FF2B5EF4-FFF2-40B4-BE49-F238E27FC236}">
                <a16:creationId xmlns:a16="http://schemas.microsoft.com/office/drawing/2014/main" id="{549331E7-C607-4833-8FF5-38009EBEED73}"/>
              </a:ext>
            </a:extLst>
          </p:cNvPr>
          <p:cNvSpPr>
            <a:spLocks/>
          </p:cNvSpPr>
          <p:nvPr/>
        </p:nvSpPr>
        <p:spPr bwMode="auto">
          <a:xfrm>
            <a:off x="4846297" y="4616252"/>
            <a:ext cx="15263" cy="98758"/>
          </a:xfrm>
          <a:custGeom>
            <a:avLst/>
            <a:gdLst>
              <a:gd name="T0" fmla="*/ 0 w 11"/>
              <a:gd name="T1" fmla="*/ 0 h 81"/>
              <a:gd name="T2" fmla="*/ 0 w 11"/>
              <a:gd name="T3" fmla="*/ 0 h 81"/>
              <a:gd name="T4" fmla="*/ 11 w 11"/>
              <a:gd name="T5" fmla="*/ 81 h 81"/>
              <a:gd name="T6" fmla="*/ 11 w 11"/>
              <a:gd name="T7" fmla="*/ 81 h 81"/>
              <a:gd name="T8" fmla="*/ 0 w 11"/>
              <a:gd name="T9" fmla="*/ 0 h 81"/>
            </a:gdLst>
            <a:ahLst/>
            <a:cxnLst>
              <a:cxn ang="0">
                <a:pos x="T0" y="T1"/>
              </a:cxn>
              <a:cxn ang="0">
                <a:pos x="T2" y="T3"/>
              </a:cxn>
              <a:cxn ang="0">
                <a:pos x="T4" y="T5"/>
              </a:cxn>
              <a:cxn ang="0">
                <a:pos x="T6" y="T7"/>
              </a:cxn>
              <a:cxn ang="0">
                <a:pos x="T8" y="T9"/>
              </a:cxn>
            </a:cxnLst>
            <a:rect l="0" t="0" r="r" b="b"/>
            <a:pathLst>
              <a:path w="11" h="81">
                <a:moveTo>
                  <a:pt x="0" y="0"/>
                </a:moveTo>
                <a:lnTo>
                  <a:pt x="0" y="0"/>
                </a:lnTo>
                <a:lnTo>
                  <a:pt x="11" y="81"/>
                </a:lnTo>
                <a:lnTo>
                  <a:pt x="11" y="8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 name="Freeform 25">
            <a:extLst>
              <a:ext uri="{FF2B5EF4-FFF2-40B4-BE49-F238E27FC236}">
                <a16:creationId xmlns:a16="http://schemas.microsoft.com/office/drawing/2014/main" id="{BA876D59-164E-4CB4-B930-A57D1CF6AC0E}"/>
              </a:ext>
            </a:extLst>
          </p:cNvPr>
          <p:cNvSpPr>
            <a:spLocks/>
          </p:cNvSpPr>
          <p:nvPr/>
        </p:nvSpPr>
        <p:spPr bwMode="auto">
          <a:xfrm>
            <a:off x="4846297" y="4616252"/>
            <a:ext cx="15263" cy="98758"/>
          </a:xfrm>
          <a:custGeom>
            <a:avLst/>
            <a:gdLst>
              <a:gd name="T0" fmla="*/ 0 w 11"/>
              <a:gd name="T1" fmla="*/ 0 h 81"/>
              <a:gd name="T2" fmla="*/ 0 w 11"/>
              <a:gd name="T3" fmla="*/ 0 h 81"/>
              <a:gd name="T4" fmla="*/ 11 w 11"/>
              <a:gd name="T5" fmla="*/ 81 h 81"/>
              <a:gd name="T6" fmla="*/ 11 w 11"/>
              <a:gd name="T7" fmla="*/ 81 h 81"/>
              <a:gd name="T8" fmla="*/ 0 w 11"/>
              <a:gd name="T9" fmla="*/ 0 h 81"/>
            </a:gdLst>
            <a:ahLst/>
            <a:cxnLst>
              <a:cxn ang="0">
                <a:pos x="T0" y="T1"/>
              </a:cxn>
              <a:cxn ang="0">
                <a:pos x="T2" y="T3"/>
              </a:cxn>
              <a:cxn ang="0">
                <a:pos x="T4" y="T5"/>
              </a:cxn>
              <a:cxn ang="0">
                <a:pos x="T6" y="T7"/>
              </a:cxn>
              <a:cxn ang="0">
                <a:pos x="T8" y="T9"/>
              </a:cxn>
            </a:cxnLst>
            <a:rect l="0" t="0" r="r" b="b"/>
            <a:pathLst>
              <a:path w="11" h="81">
                <a:moveTo>
                  <a:pt x="0" y="0"/>
                </a:moveTo>
                <a:lnTo>
                  <a:pt x="0" y="0"/>
                </a:lnTo>
                <a:lnTo>
                  <a:pt x="11" y="81"/>
                </a:lnTo>
                <a:lnTo>
                  <a:pt x="11" y="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nvGrpSpPr>
          <p:cNvPr id="111" name="Группа 59">
            <a:extLst>
              <a:ext uri="{FF2B5EF4-FFF2-40B4-BE49-F238E27FC236}">
                <a16:creationId xmlns:a16="http://schemas.microsoft.com/office/drawing/2014/main" id="{B3B582DA-6932-4F01-8853-573E31858D87}"/>
              </a:ext>
            </a:extLst>
          </p:cNvPr>
          <p:cNvGrpSpPr/>
          <p:nvPr/>
        </p:nvGrpSpPr>
        <p:grpSpPr>
          <a:xfrm>
            <a:off x="6469484" y="1769520"/>
            <a:ext cx="2072886" cy="2114418"/>
            <a:chOff x="12120786" y="1602210"/>
            <a:chExt cx="10441160" cy="8313770"/>
          </a:xfrm>
        </p:grpSpPr>
        <p:grpSp>
          <p:nvGrpSpPr>
            <p:cNvPr id="112" name="Группа 3">
              <a:extLst>
                <a:ext uri="{FF2B5EF4-FFF2-40B4-BE49-F238E27FC236}">
                  <a16:creationId xmlns:a16="http://schemas.microsoft.com/office/drawing/2014/main" id="{40B3D617-7BCB-4BDF-B95A-1EB25B752E41}"/>
                </a:ext>
              </a:extLst>
            </p:cNvPr>
            <p:cNvGrpSpPr/>
            <p:nvPr/>
          </p:nvGrpSpPr>
          <p:grpSpPr>
            <a:xfrm flipH="1">
              <a:off x="12120786" y="8256148"/>
              <a:ext cx="1465503" cy="1659832"/>
              <a:chOff x="21944807" y="7297737"/>
              <a:chExt cx="1592263" cy="1803400"/>
            </a:xfrm>
          </p:grpSpPr>
          <p:sp>
            <p:nvSpPr>
              <p:cNvPr id="126" name="Freeform 6">
                <a:extLst>
                  <a:ext uri="{FF2B5EF4-FFF2-40B4-BE49-F238E27FC236}">
                    <a16:creationId xmlns:a16="http://schemas.microsoft.com/office/drawing/2014/main" id="{BE90C88C-78C5-448E-B649-31C492336311}"/>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7" name="Freeform 7">
                <a:extLst>
                  <a:ext uri="{FF2B5EF4-FFF2-40B4-BE49-F238E27FC236}">
                    <a16:creationId xmlns:a16="http://schemas.microsoft.com/office/drawing/2014/main" id="{380EE785-588D-4484-8313-805315263061}"/>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8" name="Freeform 8">
                <a:extLst>
                  <a:ext uri="{FF2B5EF4-FFF2-40B4-BE49-F238E27FC236}">
                    <a16:creationId xmlns:a16="http://schemas.microsoft.com/office/drawing/2014/main" id="{1FC83606-2DFD-4CC8-BBCD-22E36BFF5B96}"/>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9" name="Freeform 9">
                <a:extLst>
                  <a:ext uri="{FF2B5EF4-FFF2-40B4-BE49-F238E27FC236}">
                    <a16:creationId xmlns:a16="http://schemas.microsoft.com/office/drawing/2014/main" id="{3E21CCC9-B04A-49F7-B2EB-B916B97772A5}"/>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113" name="Полилиния 38">
              <a:extLst>
                <a:ext uri="{FF2B5EF4-FFF2-40B4-BE49-F238E27FC236}">
                  <a16:creationId xmlns:a16="http://schemas.microsoft.com/office/drawing/2014/main" id="{CE3B121C-4154-4BA0-9633-2B4647EE2B92}"/>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4" name="Freeform 11">
              <a:extLst>
                <a:ext uri="{FF2B5EF4-FFF2-40B4-BE49-F238E27FC236}">
                  <a16:creationId xmlns:a16="http://schemas.microsoft.com/office/drawing/2014/main" id="{6E5BEBCA-D60A-4768-8241-0B57F0D35A75}"/>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115" name="Freeform 12">
              <a:extLst>
                <a:ext uri="{FF2B5EF4-FFF2-40B4-BE49-F238E27FC236}">
                  <a16:creationId xmlns:a16="http://schemas.microsoft.com/office/drawing/2014/main" id="{E52C0980-56D5-4E57-ADED-D8EB51570887}"/>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6" name="Freeform 13">
              <a:extLst>
                <a:ext uri="{FF2B5EF4-FFF2-40B4-BE49-F238E27FC236}">
                  <a16:creationId xmlns:a16="http://schemas.microsoft.com/office/drawing/2014/main" id="{B149A9B0-8C5B-4440-89DF-359BD8311C4E}"/>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7" name="Freeform 14">
              <a:extLst>
                <a:ext uri="{FF2B5EF4-FFF2-40B4-BE49-F238E27FC236}">
                  <a16:creationId xmlns:a16="http://schemas.microsoft.com/office/drawing/2014/main" id="{A27786BC-17BC-47EA-B92B-0609B89F8A7D}"/>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8" name="Freeform 15">
              <a:extLst>
                <a:ext uri="{FF2B5EF4-FFF2-40B4-BE49-F238E27FC236}">
                  <a16:creationId xmlns:a16="http://schemas.microsoft.com/office/drawing/2014/main" id="{78A3134A-C2C0-4D30-8DCB-1E5A721E787F}"/>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19" name="Freeform 24">
              <a:extLst>
                <a:ext uri="{FF2B5EF4-FFF2-40B4-BE49-F238E27FC236}">
                  <a16:creationId xmlns:a16="http://schemas.microsoft.com/office/drawing/2014/main" id="{955DEBAC-94B0-43D5-AA70-1F98C8DB0577}"/>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0" name="Freeform 25">
              <a:extLst>
                <a:ext uri="{FF2B5EF4-FFF2-40B4-BE49-F238E27FC236}">
                  <a16:creationId xmlns:a16="http://schemas.microsoft.com/office/drawing/2014/main" id="{77B81584-EB30-471C-BE5F-B685D14F1A74}"/>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1" name="Freeform 26">
              <a:extLst>
                <a:ext uri="{FF2B5EF4-FFF2-40B4-BE49-F238E27FC236}">
                  <a16:creationId xmlns:a16="http://schemas.microsoft.com/office/drawing/2014/main" id="{573DD8E5-DD0C-440E-BDE3-69705E00793D}"/>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2" name="Freeform 27">
              <a:extLst>
                <a:ext uri="{FF2B5EF4-FFF2-40B4-BE49-F238E27FC236}">
                  <a16:creationId xmlns:a16="http://schemas.microsoft.com/office/drawing/2014/main" id="{BF1FEAD6-2305-4F53-8F77-92E2955A60F0}"/>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3" name="Freeform 28">
              <a:extLst>
                <a:ext uri="{FF2B5EF4-FFF2-40B4-BE49-F238E27FC236}">
                  <a16:creationId xmlns:a16="http://schemas.microsoft.com/office/drawing/2014/main" id="{FFFCB291-75A4-4A8D-8DC6-F2C0A6D6DAFE}"/>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4" name="Freeform 29">
              <a:extLst>
                <a:ext uri="{FF2B5EF4-FFF2-40B4-BE49-F238E27FC236}">
                  <a16:creationId xmlns:a16="http://schemas.microsoft.com/office/drawing/2014/main" id="{716B202E-B366-44DB-A3F3-39A06AB47632}"/>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25" name="Freeform 30">
              <a:extLst>
                <a:ext uri="{FF2B5EF4-FFF2-40B4-BE49-F238E27FC236}">
                  <a16:creationId xmlns:a16="http://schemas.microsoft.com/office/drawing/2014/main" id="{A8EA6094-5597-4F72-9279-C09947475B8E}"/>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318393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33392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62">
            <a:extLst>
              <a:ext uri="{FF2B5EF4-FFF2-40B4-BE49-F238E27FC236}">
                <a16:creationId xmlns:a16="http://schemas.microsoft.com/office/drawing/2014/main" id="{B8D5E67C-176B-4632-BC14-C890EC4B352B}"/>
              </a:ext>
            </a:extLst>
          </p:cNvPr>
          <p:cNvSpPr/>
          <p:nvPr/>
        </p:nvSpPr>
        <p:spPr>
          <a:xfrm rot="10800000">
            <a:off x="-3" y="0"/>
            <a:ext cx="12191383" cy="6867052"/>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sp>
        <p:nvSpPr>
          <p:cNvPr id="17" name="Rectangle 16"/>
          <p:cNvSpPr/>
          <p:nvPr/>
        </p:nvSpPr>
        <p:spPr>
          <a:xfrm>
            <a:off x="1119673" y="2226358"/>
            <a:ext cx="5434418" cy="969069"/>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18" name="Rectangle 17"/>
          <p:cNvSpPr/>
          <p:nvPr/>
        </p:nvSpPr>
        <p:spPr>
          <a:xfrm>
            <a:off x="1315616" y="3188643"/>
            <a:ext cx="5238475" cy="969069"/>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19" name="Rectangle 18"/>
          <p:cNvSpPr/>
          <p:nvPr/>
        </p:nvSpPr>
        <p:spPr>
          <a:xfrm>
            <a:off x="1016000" y="4152430"/>
            <a:ext cx="5538091" cy="969069"/>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20" name="Rectangle 19"/>
          <p:cNvSpPr/>
          <p:nvPr/>
        </p:nvSpPr>
        <p:spPr>
          <a:xfrm>
            <a:off x="2323321" y="1264072"/>
            <a:ext cx="4230769" cy="969069"/>
          </a:xfrm>
          <a:prstGeom prst="rect">
            <a:avLst/>
          </a:prstGeom>
          <a:gradFill flip="none" rotWithShape="1">
            <a:gsLst>
              <a:gs pos="0">
                <a:schemeClr val="bg1"/>
              </a:gs>
              <a:gs pos="52000">
                <a:schemeClr val="bg1">
                  <a:lumMod val="50000"/>
                  <a:alpha val="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10" name="Freeform 37"/>
          <p:cNvSpPr>
            <a:spLocks/>
          </p:cNvSpPr>
          <p:nvPr/>
        </p:nvSpPr>
        <p:spPr bwMode="auto">
          <a:xfrm>
            <a:off x="1196637" y="6309573"/>
            <a:ext cx="5000668" cy="4436500"/>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tx1">
              <a:lumMod val="75000"/>
            </a:schemeClr>
          </a:solidFill>
          <a:ln w="3175">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solidFill>
                  <a:srgbClr val="7D9892"/>
                </a:solidFill>
              </a:ln>
              <a:solidFill>
                <a:srgbClr val="373737"/>
              </a:solidFill>
              <a:effectLst/>
              <a:uLnTx/>
              <a:uFillTx/>
              <a:latin typeface="Gotham Light"/>
              <a:ea typeface="+mn-ea"/>
              <a:cs typeface="Gotham Light"/>
            </a:endParaRPr>
          </a:p>
        </p:txBody>
      </p:sp>
      <p:sp>
        <p:nvSpPr>
          <p:cNvPr id="52" name="Freeform 51"/>
          <p:cNvSpPr/>
          <p:nvPr/>
        </p:nvSpPr>
        <p:spPr>
          <a:xfrm rot="16200000">
            <a:off x="6197642" y="1608506"/>
            <a:ext cx="1322845" cy="633980"/>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51" name="Freeform 50"/>
          <p:cNvSpPr/>
          <p:nvPr/>
        </p:nvSpPr>
        <p:spPr>
          <a:xfrm rot="16200000">
            <a:off x="6026025" y="2742410"/>
            <a:ext cx="1666081" cy="633980"/>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50" name="Freeform 49"/>
          <p:cNvSpPr/>
          <p:nvPr/>
        </p:nvSpPr>
        <p:spPr>
          <a:xfrm rot="16200000">
            <a:off x="5841628" y="3889091"/>
            <a:ext cx="2034875" cy="633980"/>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31" name="Freeform 30"/>
          <p:cNvSpPr/>
          <p:nvPr/>
        </p:nvSpPr>
        <p:spPr>
          <a:xfrm rot="16200000">
            <a:off x="5664833" y="5029674"/>
            <a:ext cx="2388467" cy="633980"/>
          </a:xfrm>
          <a:custGeom>
            <a:avLst/>
            <a:gdLst>
              <a:gd name="connsiteX0" fmla="*/ 1791350 w 1791350"/>
              <a:gd name="connsiteY0" fmla="*/ 0 h 475485"/>
              <a:gd name="connsiteX1" fmla="*/ 998932 w 1791350"/>
              <a:gd name="connsiteY1" fmla="*/ 475485 h 475485"/>
              <a:gd name="connsiteX2" fmla="*/ 496283 w 1791350"/>
              <a:gd name="connsiteY2" fmla="*/ 475485 h 475485"/>
              <a:gd name="connsiteX3" fmla="*/ 496282 w 1791350"/>
              <a:gd name="connsiteY3" fmla="*/ 475485 h 475485"/>
              <a:gd name="connsiteX4" fmla="*/ 0 w 1791350"/>
              <a:gd name="connsiteY4" fmla="*/ 475485 h 475485"/>
              <a:gd name="connsiteX5" fmla="*/ 1075640 w 1791350"/>
              <a:gd name="connsiteY5" fmla="*/ 1 h 475485"/>
              <a:gd name="connsiteX6" fmla="*/ 1145140 w 1791350"/>
              <a:gd name="connsiteY6" fmla="*/ 1 h 475485"/>
              <a:gd name="connsiteX7" fmla="*/ 1145141 w 1791350"/>
              <a:gd name="connsiteY7" fmla="*/ 0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1350" h="475485">
                <a:moveTo>
                  <a:pt x="1791350" y="0"/>
                </a:moveTo>
                <a:lnTo>
                  <a:pt x="998932" y="475485"/>
                </a:lnTo>
                <a:lnTo>
                  <a:pt x="496283" y="475485"/>
                </a:lnTo>
                <a:lnTo>
                  <a:pt x="496282" y="475485"/>
                </a:lnTo>
                <a:lnTo>
                  <a:pt x="0" y="475485"/>
                </a:lnTo>
                <a:lnTo>
                  <a:pt x="1075640" y="1"/>
                </a:lnTo>
                <a:lnTo>
                  <a:pt x="1145140" y="1"/>
                </a:lnTo>
                <a:lnTo>
                  <a:pt x="1145141" y="0"/>
                </a:lnTo>
                <a:close/>
              </a:path>
            </a:pathLst>
          </a:cu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endParaRPr lang="en-US" sz="4267">
              <a:solidFill>
                <a:srgbClr val="FFFFFF"/>
              </a:solidFill>
              <a:latin typeface="Open Sans Light"/>
            </a:endParaRPr>
          </a:p>
        </p:txBody>
      </p:sp>
      <p:sp>
        <p:nvSpPr>
          <p:cNvPr id="27" name="Rectangle 26"/>
          <p:cNvSpPr/>
          <p:nvPr/>
        </p:nvSpPr>
        <p:spPr>
          <a:xfrm>
            <a:off x="7174939" y="2582927"/>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r>
              <a:rPr lang="en-US" sz="4267" dirty="0">
                <a:solidFill>
                  <a:srgbClr val="FFFFFF"/>
                </a:solidFill>
                <a:latin typeface="Open Sans Light"/>
              </a:rPr>
              <a:t>02</a:t>
            </a:r>
          </a:p>
        </p:txBody>
      </p:sp>
      <p:sp>
        <p:nvSpPr>
          <p:cNvPr id="28" name="Rectangle 27"/>
          <p:cNvSpPr/>
          <p:nvPr/>
        </p:nvSpPr>
        <p:spPr>
          <a:xfrm>
            <a:off x="7174939" y="1264073"/>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4267" b="0" i="0" u="none" strike="noStrike" kern="1200" cap="none" spc="0" normalizeH="0" baseline="0" noProof="0" dirty="0">
                <a:ln>
                  <a:noFill/>
                </a:ln>
                <a:solidFill>
                  <a:srgbClr val="FFFFFF"/>
                </a:solidFill>
                <a:effectLst/>
                <a:uLnTx/>
                <a:uFillTx/>
                <a:latin typeface="Open Sans Light"/>
                <a:ea typeface="+mn-ea"/>
                <a:cs typeface="+mn-cs"/>
              </a:rPr>
              <a:t>01</a:t>
            </a:r>
          </a:p>
        </p:txBody>
      </p:sp>
      <p:sp>
        <p:nvSpPr>
          <p:cNvPr id="29" name="Rectangle 28"/>
          <p:cNvSpPr/>
          <p:nvPr/>
        </p:nvSpPr>
        <p:spPr>
          <a:xfrm>
            <a:off x="7174939" y="3900670"/>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r>
              <a:rPr lang="en-US" sz="4267" dirty="0">
                <a:solidFill>
                  <a:srgbClr val="FFFFFF"/>
                </a:solidFill>
                <a:latin typeface="Open Sans Light"/>
              </a:rPr>
              <a:t>03</a:t>
            </a:r>
          </a:p>
        </p:txBody>
      </p:sp>
      <p:sp>
        <p:nvSpPr>
          <p:cNvPr id="30" name="Rectangle 29"/>
          <p:cNvSpPr/>
          <p:nvPr/>
        </p:nvSpPr>
        <p:spPr>
          <a:xfrm>
            <a:off x="7174939" y="5218050"/>
            <a:ext cx="5165228" cy="1322847"/>
          </a:xfrm>
          <a:prstGeom prst="rect">
            <a:avLst/>
          </a:prstGeom>
          <a:gradFill flip="none" rotWithShape="1">
            <a:gsLst>
              <a:gs pos="0">
                <a:schemeClr val="bg1"/>
              </a:gs>
              <a:gs pos="52000">
                <a:schemeClr val="bg1">
                  <a:lumMod val="5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defTabSz="1219170"/>
            <a:r>
              <a:rPr lang="en-US" sz="4267" dirty="0">
                <a:solidFill>
                  <a:srgbClr val="FFFFFF"/>
                </a:solidFill>
                <a:latin typeface="Open Sans Light"/>
              </a:rPr>
              <a:t>04</a:t>
            </a:r>
          </a:p>
        </p:txBody>
      </p:sp>
      <p:sp>
        <p:nvSpPr>
          <p:cNvPr id="33" name="Rectangle 32"/>
          <p:cNvSpPr/>
          <p:nvPr/>
        </p:nvSpPr>
        <p:spPr>
          <a:xfrm>
            <a:off x="8432800" y="1612366"/>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Introductions</a:t>
            </a:r>
          </a:p>
          <a:p>
            <a:pPr marL="0" marR="0" lvl="0" indent="0" algn="l" defTabSz="1219170" rtl="0" eaLnBrk="1" fontAlgn="auto" latinLnBrk="0" hangingPunct="1">
              <a:lnSpc>
                <a:spcPct val="85000"/>
              </a:lnSpc>
              <a:spcBef>
                <a:spcPts val="0"/>
              </a:spcBef>
              <a:spcAft>
                <a:spcPts val="0"/>
              </a:spcAft>
              <a:buClrTx/>
              <a:buSzTx/>
              <a:buFontTx/>
              <a:buNone/>
              <a:tabLst/>
              <a:defRPr/>
            </a:pPr>
            <a:r>
              <a:rPr lang="en-US" sz="1467" dirty="0">
                <a:solidFill>
                  <a:srgbClr val="FFFFFF"/>
                </a:solidFill>
                <a:latin typeface="Open Sans Light"/>
              </a:rPr>
              <a:t>Introducing the Datara team</a:t>
            </a:r>
            <a:endParaRPr kumimoji="0" lang="en-US" sz="1467"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34" name="Rectangle 33"/>
          <p:cNvSpPr/>
          <p:nvPr/>
        </p:nvSpPr>
        <p:spPr>
          <a:xfrm>
            <a:off x="8432800" y="2937934"/>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Today’s Problems</a:t>
            </a:r>
          </a:p>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Open Sans Light"/>
                <a:ea typeface="+mn-ea"/>
                <a:cs typeface="+mn-cs"/>
              </a:rPr>
              <a:t>Summation of the problem statements</a:t>
            </a:r>
          </a:p>
        </p:txBody>
      </p:sp>
      <p:sp>
        <p:nvSpPr>
          <p:cNvPr id="39" name="Rectangle 38"/>
          <p:cNvSpPr/>
          <p:nvPr/>
        </p:nvSpPr>
        <p:spPr>
          <a:xfrm>
            <a:off x="8432800" y="4249390"/>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Tomorrow’s Solution Today</a:t>
            </a:r>
          </a:p>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Open Sans Light"/>
                <a:ea typeface="+mn-ea"/>
                <a:cs typeface="+mn-cs"/>
              </a:rPr>
              <a:t>Solution walkthrough</a:t>
            </a:r>
          </a:p>
        </p:txBody>
      </p:sp>
      <p:sp>
        <p:nvSpPr>
          <p:cNvPr id="42" name="Rectangle 41"/>
          <p:cNvSpPr/>
          <p:nvPr/>
        </p:nvSpPr>
        <p:spPr>
          <a:xfrm>
            <a:off x="8432800" y="5589945"/>
            <a:ext cx="3454400" cy="563231"/>
          </a:xfrm>
          <a:prstGeom prst="rect">
            <a:avLst/>
          </a:prstGeom>
        </p:spPr>
        <p:txBody>
          <a:bodyPr wrap="square" lIns="0" rIns="0">
            <a:spAutoFit/>
          </a:bodyPr>
          <a:lstStyle/>
          <a:p>
            <a:pPr marL="0" marR="0" lvl="0" indent="0" algn="l" defTabSz="1219170" rtl="0" eaLnBrk="1" fontAlgn="auto" latinLnBrk="0" hangingPunct="1">
              <a:lnSpc>
                <a:spcPct val="85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Open Sans Light"/>
                <a:ea typeface="+mn-ea"/>
                <a:cs typeface="+mn-cs"/>
              </a:rPr>
              <a:t>Benefits &amp; Delivery</a:t>
            </a:r>
          </a:p>
          <a:p>
            <a:pPr marL="0" marR="0" lvl="0" indent="0" algn="l" defTabSz="1219170" rtl="0" eaLnBrk="1" fontAlgn="auto" latinLnBrk="0" hangingPunct="1">
              <a:lnSpc>
                <a:spcPct val="85000"/>
              </a:lnSpc>
              <a:spcBef>
                <a:spcPts val="0"/>
              </a:spcBef>
              <a:spcAft>
                <a:spcPts val="0"/>
              </a:spcAft>
              <a:buClrTx/>
              <a:buSzTx/>
              <a:buFontTx/>
              <a:buNone/>
              <a:tabLst/>
              <a:defRPr/>
            </a:pPr>
            <a:r>
              <a:rPr lang="en-US" sz="1467" dirty="0">
                <a:solidFill>
                  <a:srgbClr val="FFFFFF"/>
                </a:solidFill>
                <a:latin typeface="Open Sans Light"/>
              </a:rPr>
              <a:t>Defining the roadmap.</a:t>
            </a:r>
            <a:endParaRPr kumimoji="0" lang="en-US" sz="1467"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49" name="Freeform 33"/>
          <p:cNvSpPr>
            <a:spLocks noEditPoints="1"/>
          </p:cNvSpPr>
          <p:nvPr/>
        </p:nvSpPr>
        <p:spPr bwMode="auto">
          <a:xfrm>
            <a:off x="2395635" y="1584500"/>
            <a:ext cx="2458153" cy="228007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7565A"/>
              </a:solidFill>
              <a:effectLst/>
              <a:uLnTx/>
              <a:uFillTx/>
              <a:latin typeface="Open Sans Light"/>
              <a:ea typeface="+mn-ea"/>
              <a:cs typeface="+mn-cs"/>
            </a:endParaRPr>
          </a:p>
        </p:txBody>
      </p:sp>
      <p:sp>
        <p:nvSpPr>
          <p:cNvPr id="9" name="Freeform 36"/>
          <p:cNvSpPr>
            <a:spLocks noEditPoints="1"/>
          </p:cNvSpPr>
          <p:nvPr/>
        </p:nvSpPr>
        <p:spPr bwMode="auto">
          <a:xfrm>
            <a:off x="696131" y="990601"/>
            <a:ext cx="5110428" cy="697854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solidFill>
          <a:ln w="3175">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solidFill>
                  <a:srgbClr val="7D9892"/>
                </a:solidFill>
              </a:ln>
              <a:solidFill>
                <a:srgbClr val="373737"/>
              </a:solidFill>
              <a:effectLst/>
              <a:uLnTx/>
              <a:uFillTx/>
              <a:latin typeface="Gotham Light"/>
              <a:ea typeface="+mn-ea"/>
              <a:cs typeface="Gotham Light"/>
            </a:endParaRPr>
          </a:p>
        </p:txBody>
      </p:sp>
      <p:sp>
        <p:nvSpPr>
          <p:cNvPr id="24" name="Заголовок 7">
            <a:extLst>
              <a:ext uri="{FF2B5EF4-FFF2-40B4-BE49-F238E27FC236}">
                <a16:creationId xmlns:a16="http://schemas.microsoft.com/office/drawing/2014/main" id="{8AD464E8-E553-49BF-9105-72B708318D1E}"/>
              </a:ext>
            </a:extLst>
          </p:cNvPr>
          <p:cNvSpPr txBox="1">
            <a:spLocks/>
          </p:cNvSpPr>
          <p:nvPr/>
        </p:nvSpPr>
        <p:spPr>
          <a:xfrm>
            <a:off x="6385443" y="188437"/>
            <a:ext cx="4693159" cy="1067916"/>
          </a:xfrm>
          <a:prstGeom prst="rect">
            <a:avLst/>
          </a:prstGeom>
        </p:spPr>
        <p:txBody>
          <a:bodyPr vert="horz" lIns="91440" tIns="45720" rIns="91440" bIns="45720" rtlCol="0" anchor="ct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999"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marL="0" marR="0" lvl="0" indent="0" algn="l" defTabSz="1219017" rtl="0" eaLnBrk="1" fontAlgn="auto" latinLnBrk="0" hangingPunct="1">
              <a:lnSpc>
                <a:spcPct val="100000"/>
              </a:lnSpc>
              <a:spcBef>
                <a:spcPct val="0"/>
              </a:spcBef>
              <a:spcAft>
                <a:spcPts val="0"/>
              </a:spcAft>
              <a:buClrTx/>
              <a:buSzTx/>
              <a:buFontTx/>
              <a:buNone/>
              <a:tabLst>
                <a:tab pos="1820498" algn="l"/>
              </a:tabLst>
              <a:defRPr/>
            </a:pPr>
            <a:r>
              <a:rPr kumimoji="0" lang="en-US" sz="3999" b="1" i="0" u="none" strike="noStrike" kern="1200" cap="none" spc="0" normalizeH="0" baseline="0" noProof="0" dirty="0">
                <a:ln>
                  <a:noFill/>
                </a:ln>
                <a:solidFill>
                  <a:schemeClr val="tx1">
                    <a:lumMod val="75000"/>
                  </a:schemeClr>
                </a:solidFill>
                <a:effectLst/>
                <a:uLnTx/>
                <a:uFillTx/>
                <a:latin typeface="Roboto Medium" panose="02000000000000000000" pitchFamily="2" charset="0"/>
                <a:ea typeface="Roboto Medium" panose="02000000000000000000" pitchFamily="2" charset="0"/>
              </a:rPr>
              <a:t>|  </a:t>
            </a:r>
            <a:r>
              <a:rPr lang="en-US" dirty="0">
                <a:solidFill>
                  <a:srgbClr val="385E55"/>
                </a:solidFill>
                <a:latin typeface="Roboto Medium" panose="02000000000000000000" pitchFamily="2" charset="0"/>
                <a:ea typeface="Roboto Medium" panose="02000000000000000000" pitchFamily="2" charset="0"/>
              </a:rPr>
              <a:t>Datara</a:t>
            </a:r>
            <a:r>
              <a:rPr kumimoji="0" lang="en-US" sz="3999" b="1" i="0" u="none" strike="noStrike" kern="1200" cap="none" spc="0" normalizeH="0" baseline="0" noProof="0" dirty="0">
                <a:ln>
                  <a:noFill/>
                </a:ln>
                <a:solidFill>
                  <a:srgbClr val="385E55"/>
                </a:solidFill>
                <a:effectLst/>
                <a:uLnTx/>
                <a:uFillTx/>
                <a:latin typeface="Roboto Medium" panose="02000000000000000000" pitchFamily="2" charset="0"/>
                <a:ea typeface="Roboto Medium" panose="02000000000000000000" pitchFamily="2" charset="0"/>
              </a:rPr>
              <a:t> Response</a:t>
            </a:r>
            <a:endParaRPr kumimoji="0" lang="en" sz="3999" b="1" i="0" u="none" strike="noStrike" kern="1200" cap="none" spc="0" normalizeH="0" baseline="0" noProof="0" dirty="0">
              <a:ln>
                <a:noFill/>
              </a:ln>
              <a:solidFill>
                <a:srgbClr val="385E55"/>
              </a:solidFill>
              <a:effectLst/>
              <a:uLnTx/>
              <a:uFillTx/>
              <a:latin typeface="Roboto Medium" panose="02000000000000000000" pitchFamily="2" charset="0"/>
              <a:ea typeface="Roboto Medium" panose="02000000000000000000" pitchFamily="2" charset="0"/>
            </a:endParaRPr>
          </a:p>
        </p:txBody>
      </p:sp>
      <p:sp>
        <p:nvSpPr>
          <p:cNvPr id="23" name="Заголовок 1">
            <a:extLst>
              <a:ext uri="{FF2B5EF4-FFF2-40B4-BE49-F238E27FC236}">
                <a16:creationId xmlns:a16="http://schemas.microsoft.com/office/drawing/2014/main" id="{183ABADB-E0F9-4BA0-B4BE-5C1F08C84FED}"/>
              </a:ext>
            </a:extLst>
          </p:cNvPr>
          <p:cNvSpPr txBox="1">
            <a:spLocks/>
          </p:cNvSpPr>
          <p:nvPr/>
        </p:nvSpPr>
        <p:spPr>
          <a:xfrm>
            <a:off x="2550577" y="426534"/>
            <a:ext cx="4003514" cy="829820"/>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Tree>
    <p:extLst>
      <p:ext uri="{BB962C8B-B14F-4D97-AF65-F5344CB8AC3E}">
        <p14:creationId xmlns:p14="http://schemas.microsoft.com/office/powerpoint/2010/main" val="1228963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0-#ppt_w/2"/>
                                          </p:val>
                                        </p:tav>
                                        <p:tav tm="100000">
                                          <p:val>
                                            <p:strVal val="#ppt_x"/>
                                          </p:val>
                                        </p:tav>
                                      </p:tavLst>
                                    </p:anim>
                                    <p:anim calcmode="lin" valueType="num">
                                      <p:cBhvr additive="base">
                                        <p:cTn id="8" dur="4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0-#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fill="hold"/>
                                        <p:tgtEl>
                                          <p:spTgt spid="18"/>
                                        </p:tgtEl>
                                        <p:attrNameLst>
                                          <p:attrName>ppt_x</p:attrName>
                                        </p:attrNameLst>
                                      </p:cBhvr>
                                      <p:tavLst>
                                        <p:tav tm="0">
                                          <p:val>
                                            <p:strVal val="0-#ppt_w/2"/>
                                          </p:val>
                                        </p:tav>
                                        <p:tav tm="100000">
                                          <p:val>
                                            <p:strVal val="#ppt_x"/>
                                          </p:val>
                                        </p:tav>
                                      </p:tavLst>
                                    </p:anim>
                                    <p:anim calcmode="lin" valueType="num">
                                      <p:cBhvr additive="base">
                                        <p:cTn id="16" dur="4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400" fill="hold"/>
                                        <p:tgtEl>
                                          <p:spTgt spid="19"/>
                                        </p:tgtEl>
                                        <p:attrNameLst>
                                          <p:attrName>ppt_x</p:attrName>
                                        </p:attrNameLst>
                                      </p:cBhvr>
                                      <p:tavLst>
                                        <p:tav tm="0">
                                          <p:val>
                                            <p:strVal val="0-#ppt_w/2"/>
                                          </p:val>
                                        </p:tav>
                                        <p:tav tm="100000">
                                          <p:val>
                                            <p:strVal val="#ppt_x"/>
                                          </p:val>
                                        </p:tav>
                                      </p:tavLst>
                                    </p:anim>
                                    <p:anim calcmode="lin" valueType="num">
                                      <p:cBhvr additive="base">
                                        <p:cTn id="20" dur="400" fill="hold"/>
                                        <p:tgtEl>
                                          <p:spTgt spid="1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40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100"/>
                                        <p:tgtEl>
                                          <p:spTgt spid="5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100"/>
                                        <p:tgtEl>
                                          <p:spTgt spid="51"/>
                                        </p:tgtEl>
                                      </p:cBhvr>
                                    </p:animEffect>
                                  </p:childTnLst>
                                </p:cTn>
                              </p:par>
                              <p:par>
                                <p:cTn id="27" presetID="22" presetClass="entr" presetSubtype="8" fill="hold" grpId="0" nodeType="withEffect">
                                  <p:stCondLst>
                                    <p:cond delay="60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100"/>
                                        <p:tgtEl>
                                          <p:spTgt spid="50"/>
                                        </p:tgtEl>
                                      </p:cBhvr>
                                    </p:animEffect>
                                  </p:childTnLst>
                                </p:cTn>
                              </p:par>
                              <p:par>
                                <p:cTn id="30" presetID="22" presetClass="entr" presetSubtype="8" fill="hold" grpId="0" nodeType="withEffect">
                                  <p:stCondLst>
                                    <p:cond delay="7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100"/>
                                        <p:tgtEl>
                                          <p:spTgt spid="31"/>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250"/>
                                        <p:tgtEl>
                                          <p:spTgt spid="28"/>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250"/>
                                        <p:tgtEl>
                                          <p:spTgt spid="27"/>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250"/>
                                        <p:tgtEl>
                                          <p:spTgt spid="29"/>
                                        </p:tgtEl>
                                      </p:cBhvr>
                                    </p:animEffect>
                                  </p:childTnLst>
                                </p:cTn>
                              </p:par>
                              <p:par>
                                <p:cTn id="42" presetID="22" presetClass="entr" presetSubtype="8"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52" grpId="0" animBg="1"/>
      <p:bldP spid="51" grpId="0" animBg="1"/>
      <p:bldP spid="50" grpId="0" animBg="1"/>
      <p:bldP spid="31" grpId="0" animBg="1"/>
      <p:bldP spid="27" grpId="0" animBg="1"/>
      <p:bldP spid="28"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52">
            <a:extLst>
              <a:ext uri="{FF2B5EF4-FFF2-40B4-BE49-F238E27FC236}">
                <a16:creationId xmlns:a16="http://schemas.microsoft.com/office/drawing/2014/main" id="{D5D0D686-A90F-4964-A9E7-58EE890E6D15}"/>
              </a:ext>
            </a:extLst>
          </p:cNvPr>
          <p:cNvSpPr/>
          <p:nvPr/>
        </p:nvSpPr>
        <p:spPr>
          <a:xfrm>
            <a:off x="-1280115" y="-1080000"/>
            <a:ext cx="6411952" cy="8814378"/>
          </a:xfrm>
          <a:prstGeom prst="ellipse">
            <a:avLst/>
          </a:prstGeom>
          <a:blipFill>
            <a:blip r:embed="rId2">
              <a:alphaModFix amt="95000"/>
            </a:blip>
            <a:stretch>
              <a:fillRect t="-50000"/>
            </a:stretch>
          </a:blipFill>
          <a:ln>
            <a:noFill/>
          </a:ln>
          <a:effectLst>
            <a:outerShdw blurRad="50800" dist="50800" dir="54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Placeholder 3">
            <a:extLst>
              <a:ext uri="{FF2B5EF4-FFF2-40B4-BE49-F238E27FC236}">
                <a16:creationId xmlns:a16="http://schemas.microsoft.com/office/drawing/2014/main" id="{03F1B7E8-8049-4E5E-8A2F-0911BEBF8A89}"/>
              </a:ext>
            </a:extLst>
          </p:cNvPr>
          <p:cNvPicPr>
            <a:picLocks noGrp="1" noChangeAspect="1"/>
          </p:cNvPicPr>
          <p:nvPr>
            <p:ph type="pic" sz="quarter" idx="29"/>
          </p:nvPr>
        </p:nvPicPr>
        <p:blipFill rotWithShape="1">
          <a:blip r:embed="rId3">
            <a:extLst>
              <a:ext uri="{28A0092B-C50C-407E-A947-70E740481C1C}">
                <a14:useLocalDpi xmlns:a14="http://schemas.microsoft.com/office/drawing/2010/main" val="0"/>
              </a:ext>
            </a:extLst>
          </a:blip>
          <a:srcRect l="-1" t="3449" r="628" b="12643"/>
          <a:stretch/>
        </p:blipFill>
        <p:spPr>
          <a:xfrm>
            <a:off x="4783932" y="0"/>
            <a:ext cx="3168000" cy="2628000"/>
          </a:xfrm>
          <a:gradFill>
            <a:gsLst>
              <a:gs pos="0">
                <a:schemeClr val="accent2">
                  <a:lumMod val="40000"/>
                  <a:lumOff val="60000"/>
                </a:schemeClr>
              </a:gs>
              <a:gs pos="46000">
                <a:schemeClr val="accent2">
                  <a:lumMod val="95000"/>
                  <a:lumOff val="5000"/>
                </a:schemeClr>
              </a:gs>
              <a:gs pos="40000">
                <a:schemeClr val="accent2">
                  <a:lumMod val="60000"/>
                </a:schemeClr>
              </a:gs>
            </a:gsLst>
            <a:path path="circle">
              <a:fillToRect l="50000" t="130000" r="50000" b="-30000"/>
            </a:path>
          </a:gradFill>
        </p:spPr>
      </p:pic>
      <p:pic>
        <p:nvPicPr>
          <p:cNvPr id="10" name="Picture Placeholder 9">
            <a:extLst>
              <a:ext uri="{FF2B5EF4-FFF2-40B4-BE49-F238E27FC236}">
                <a16:creationId xmlns:a16="http://schemas.microsoft.com/office/drawing/2014/main" id="{8B9EAE18-C55C-4CE6-A87B-DFDC2CE96976}"/>
              </a:ext>
            </a:extLst>
          </p:cNvPr>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t="21322" b="21322"/>
          <a:stretch>
            <a:fillRect/>
          </a:stretch>
        </p:blipFill>
        <p:spPr>
          <a:xfrm>
            <a:off x="8513400" y="0"/>
            <a:ext cx="3187993" cy="2532017"/>
          </a:xfrm>
        </p:spPr>
      </p:pic>
      <p:pic>
        <p:nvPicPr>
          <p:cNvPr id="13" name="Picture Placeholder 12">
            <a:extLst>
              <a:ext uri="{FF2B5EF4-FFF2-40B4-BE49-F238E27FC236}">
                <a16:creationId xmlns:a16="http://schemas.microsoft.com/office/drawing/2014/main" id="{556013F8-69AB-4977-AFF4-3B96D118F77A}"/>
              </a:ext>
            </a:extLst>
          </p:cNvPr>
          <p:cNvPicPr>
            <a:picLocks noGrp="1" noChangeAspect="1"/>
          </p:cNvPicPr>
          <p:nvPr>
            <p:ph type="pic" sz="quarter" idx="33"/>
          </p:nvPr>
        </p:nvPicPr>
        <p:blipFill>
          <a:blip r:embed="rId5">
            <a:extLst>
              <a:ext uri="{28A0092B-C50C-407E-A947-70E740481C1C}">
                <a14:useLocalDpi xmlns:a14="http://schemas.microsoft.com/office/drawing/2010/main" val="0"/>
              </a:ext>
            </a:extLst>
          </a:blip>
          <a:srcRect t="19158" b="19158"/>
          <a:stretch>
            <a:fillRect/>
          </a:stretch>
        </p:blipFill>
        <p:spPr>
          <a:xfrm>
            <a:off x="4726615" y="4325983"/>
            <a:ext cx="3187993" cy="2532017"/>
          </a:xfrm>
        </p:spPr>
      </p:pic>
      <p:pic>
        <p:nvPicPr>
          <p:cNvPr id="15" name="Picture Placeholder 14">
            <a:extLst>
              <a:ext uri="{FF2B5EF4-FFF2-40B4-BE49-F238E27FC236}">
                <a16:creationId xmlns:a16="http://schemas.microsoft.com/office/drawing/2014/main" id="{1BE4A3B1-E21B-4099-B239-7F67789259F2}"/>
              </a:ext>
            </a:extLst>
          </p:cNvPr>
          <p:cNvPicPr>
            <a:picLocks noGrp="1" noChangeAspect="1"/>
          </p:cNvPicPr>
          <p:nvPr>
            <p:ph type="pic" sz="quarter" idx="35"/>
          </p:nvPr>
        </p:nvPicPr>
        <p:blipFill>
          <a:blip r:embed="rId5">
            <a:extLst>
              <a:ext uri="{28A0092B-C50C-407E-A947-70E740481C1C}">
                <a14:useLocalDpi xmlns:a14="http://schemas.microsoft.com/office/drawing/2010/main" val="0"/>
              </a:ext>
            </a:extLst>
          </a:blip>
          <a:srcRect t="19158" b="19158"/>
          <a:stretch>
            <a:fillRect/>
          </a:stretch>
        </p:blipFill>
        <p:spPr>
          <a:xfrm>
            <a:off x="8513400" y="4325984"/>
            <a:ext cx="3187993" cy="2532017"/>
          </a:xfrm>
        </p:spPr>
      </p:pic>
      <p:grpSp>
        <p:nvGrpSpPr>
          <p:cNvPr id="35" name="Group 34">
            <a:extLst>
              <a:ext uri="{FF2B5EF4-FFF2-40B4-BE49-F238E27FC236}">
                <a16:creationId xmlns:a16="http://schemas.microsoft.com/office/drawing/2014/main" id="{E587D821-F86E-4BD2-87C5-3C6BED7C6C2D}"/>
              </a:ext>
            </a:extLst>
          </p:cNvPr>
          <p:cNvGrpSpPr/>
          <p:nvPr/>
        </p:nvGrpSpPr>
        <p:grpSpPr>
          <a:xfrm>
            <a:off x="64438" y="2252580"/>
            <a:ext cx="2385051" cy="750839"/>
            <a:chOff x="284166" y="2242345"/>
            <a:chExt cx="2385051" cy="750839"/>
          </a:xfrm>
        </p:grpSpPr>
        <p:sp>
          <p:nvSpPr>
            <p:cNvPr id="21" name="Текст 4">
              <a:extLst>
                <a:ext uri="{FF2B5EF4-FFF2-40B4-BE49-F238E27FC236}">
                  <a16:creationId xmlns:a16="http://schemas.microsoft.com/office/drawing/2014/main" id="{3BD09351-BE22-49B8-AE47-E10522E6B2A7}"/>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Paul Schweikert</a:t>
              </a:r>
              <a:endParaRPr lang="en-US" sz="1400" dirty="0">
                <a:latin typeface="Roboto" panose="02000000000000000000" pitchFamily="2" charset="0"/>
                <a:ea typeface="Roboto" panose="02000000000000000000" pitchFamily="2" charset="0"/>
              </a:endParaRPr>
            </a:p>
          </p:txBody>
        </p:sp>
        <p:sp>
          <p:nvSpPr>
            <p:cNvPr id="34" name="TextBox 33">
              <a:extLst>
                <a:ext uri="{FF2B5EF4-FFF2-40B4-BE49-F238E27FC236}">
                  <a16:creationId xmlns:a16="http://schemas.microsoft.com/office/drawing/2014/main" id="{1AD65960-4F8A-4C56-B7B7-BB539550E590}"/>
                </a:ext>
              </a:extLst>
            </p:cNvPr>
            <p:cNvSpPr txBox="1"/>
            <p:nvPr/>
          </p:nvSpPr>
          <p:spPr>
            <a:xfrm>
              <a:off x="284166" y="2654630"/>
              <a:ext cx="663462" cy="338554"/>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CTO</a:t>
              </a:r>
            </a:p>
          </p:txBody>
        </p:sp>
      </p:grpSp>
      <p:grpSp>
        <p:nvGrpSpPr>
          <p:cNvPr id="37" name="Group 36">
            <a:extLst>
              <a:ext uri="{FF2B5EF4-FFF2-40B4-BE49-F238E27FC236}">
                <a16:creationId xmlns:a16="http://schemas.microsoft.com/office/drawing/2014/main" id="{84197FE1-D568-4D02-B2FC-1CF52C5BD9DA}"/>
              </a:ext>
            </a:extLst>
          </p:cNvPr>
          <p:cNvGrpSpPr/>
          <p:nvPr/>
        </p:nvGrpSpPr>
        <p:grpSpPr>
          <a:xfrm>
            <a:off x="2396475" y="2238314"/>
            <a:ext cx="2385052" cy="768465"/>
            <a:chOff x="284165" y="2242345"/>
            <a:chExt cx="2385052" cy="750839"/>
          </a:xfrm>
        </p:grpSpPr>
        <p:sp>
          <p:nvSpPr>
            <p:cNvPr id="38" name="Текст 4">
              <a:extLst>
                <a:ext uri="{FF2B5EF4-FFF2-40B4-BE49-F238E27FC236}">
                  <a16:creationId xmlns:a16="http://schemas.microsoft.com/office/drawing/2014/main" id="{3C6DAF79-EA4D-47C4-B66A-0F63758B32CE}"/>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Darren Webber</a:t>
              </a:r>
              <a:endParaRPr lang="en-US" sz="1400" dirty="0">
                <a:latin typeface="Roboto" panose="02000000000000000000" pitchFamily="2" charset="0"/>
                <a:ea typeface="Roboto" panose="02000000000000000000" pitchFamily="2" charset="0"/>
              </a:endParaRPr>
            </a:p>
          </p:txBody>
        </p:sp>
        <p:sp>
          <p:nvSpPr>
            <p:cNvPr id="39" name="TextBox 38">
              <a:extLst>
                <a:ext uri="{FF2B5EF4-FFF2-40B4-BE49-F238E27FC236}">
                  <a16:creationId xmlns:a16="http://schemas.microsoft.com/office/drawing/2014/main" id="{DEA04AC4-4018-496A-9ABD-99003F8EDCA1}"/>
                </a:ext>
              </a:extLst>
            </p:cNvPr>
            <p:cNvSpPr txBox="1"/>
            <p:nvPr/>
          </p:nvSpPr>
          <p:spPr>
            <a:xfrm>
              <a:off x="284165" y="2654630"/>
              <a:ext cx="2099363" cy="338554"/>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Operations Director</a:t>
              </a:r>
            </a:p>
          </p:txBody>
        </p:sp>
      </p:grpSp>
      <p:grpSp>
        <p:nvGrpSpPr>
          <p:cNvPr id="40" name="Group 39">
            <a:extLst>
              <a:ext uri="{FF2B5EF4-FFF2-40B4-BE49-F238E27FC236}">
                <a16:creationId xmlns:a16="http://schemas.microsoft.com/office/drawing/2014/main" id="{4FEEF9C3-038A-43CD-8F59-C850EC79F03D}"/>
              </a:ext>
            </a:extLst>
          </p:cNvPr>
          <p:cNvGrpSpPr/>
          <p:nvPr/>
        </p:nvGrpSpPr>
        <p:grpSpPr>
          <a:xfrm>
            <a:off x="103975" y="3588446"/>
            <a:ext cx="2385052" cy="750839"/>
            <a:chOff x="284165" y="2242345"/>
            <a:chExt cx="2385052" cy="750839"/>
          </a:xfrm>
        </p:grpSpPr>
        <p:sp>
          <p:nvSpPr>
            <p:cNvPr id="41" name="Текст 4">
              <a:extLst>
                <a:ext uri="{FF2B5EF4-FFF2-40B4-BE49-F238E27FC236}">
                  <a16:creationId xmlns:a16="http://schemas.microsoft.com/office/drawing/2014/main" id="{EF67B5E7-2C3E-4683-A00A-B291230780FE}"/>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Duncan Yule</a:t>
              </a:r>
              <a:endParaRPr lang="en-US" sz="1400" dirty="0">
                <a:latin typeface="Roboto" panose="02000000000000000000" pitchFamily="2" charset="0"/>
                <a:ea typeface="Roboto" panose="02000000000000000000" pitchFamily="2" charset="0"/>
              </a:endParaRPr>
            </a:p>
          </p:txBody>
        </p:sp>
        <p:sp>
          <p:nvSpPr>
            <p:cNvPr id="42" name="TextBox 41">
              <a:extLst>
                <a:ext uri="{FF2B5EF4-FFF2-40B4-BE49-F238E27FC236}">
                  <a16:creationId xmlns:a16="http://schemas.microsoft.com/office/drawing/2014/main" id="{10185AB4-DFD0-4DE6-9769-02CE592C809D}"/>
                </a:ext>
              </a:extLst>
            </p:cNvPr>
            <p:cNvSpPr txBox="1"/>
            <p:nvPr/>
          </p:nvSpPr>
          <p:spPr>
            <a:xfrm>
              <a:off x="284165" y="2654630"/>
              <a:ext cx="1912671" cy="338554"/>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Technical Lead</a:t>
              </a:r>
            </a:p>
          </p:txBody>
        </p:sp>
      </p:grpSp>
      <p:grpSp>
        <p:nvGrpSpPr>
          <p:cNvPr id="43" name="Group 42">
            <a:extLst>
              <a:ext uri="{FF2B5EF4-FFF2-40B4-BE49-F238E27FC236}">
                <a16:creationId xmlns:a16="http://schemas.microsoft.com/office/drawing/2014/main" id="{E91F808B-057C-4413-87AB-D661F05048B5}"/>
              </a:ext>
            </a:extLst>
          </p:cNvPr>
          <p:cNvGrpSpPr/>
          <p:nvPr/>
        </p:nvGrpSpPr>
        <p:grpSpPr>
          <a:xfrm>
            <a:off x="2396476" y="3602527"/>
            <a:ext cx="2385051" cy="750839"/>
            <a:chOff x="284166" y="2242345"/>
            <a:chExt cx="2385051" cy="750839"/>
          </a:xfrm>
        </p:grpSpPr>
        <p:sp>
          <p:nvSpPr>
            <p:cNvPr id="44" name="Текст 4">
              <a:extLst>
                <a:ext uri="{FF2B5EF4-FFF2-40B4-BE49-F238E27FC236}">
                  <a16:creationId xmlns:a16="http://schemas.microsoft.com/office/drawing/2014/main" id="{C15B43A7-A34A-42A4-870D-068B91042BE7}"/>
                </a:ext>
              </a:extLst>
            </p:cNvPr>
            <p:cNvSpPr txBox="1">
              <a:spLocks/>
            </p:cNvSpPr>
            <p:nvPr/>
          </p:nvSpPr>
          <p:spPr>
            <a:xfrm>
              <a:off x="284166" y="2242345"/>
              <a:ext cx="2385051"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Stuart Henderson</a:t>
              </a:r>
              <a:endParaRPr lang="en-US" sz="1400" dirty="0">
                <a:latin typeface="Roboto" panose="02000000000000000000" pitchFamily="2" charset="0"/>
                <a:ea typeface="Roboto" panose="02000000000000000000" pitchFamily="2" charset="0"/>
              </a:endParaRPr>
            </a:p>
          </p:txBody>
        </p:sp>
        <p:sp>
          <p:nvSpPr>
            <p:cNvPr id="45" name="TextBox 44">
              <a:extLst>
                <a:ext uri="{FF2B5EF4-FFF2-40B4-BE49-F238E27FC236}">
                  <a16:creationId xmlns:a16="http://schemas.microsoft.com/office/drawing/2014/main" id="{E046B3ED-1BF8-4604-A148-4B2CE1BCD5AC}"/>
                </a:ext>
              </a:extLst>
            </p:cNvPr>
            <p:cNvSpPr txBox="1"/>
            <p:nvPr/>
          </p:nvSpPr>
          <p:spPr>
            <a:xfrm>
              <a:off x="284166" y="2654630"/>
              <a:ext cx="2039156" cy="338554"/>
            </a:xfrm>
            <a:prstGeom prst="rect">
              <a:avLst/>
            </a:prstGeom>
            <a:noFill/>
          </p:spPr>
          <p:txBody>
            <a:bodyPr wrap="square" rtlCol="0">
              <a:spAutoFit/>
            </a:bodyPr>
            <a:lstStyle/>
            <a:p>
              <a:r>
                <a:rPr lang="en-GB" sz="1600" b="1" dirty="0">
                  <a:solidFill>
                    <a:schemeClr val="accent4">
                      <a:lumMod val="75000"/>
                    </a:schemeClr>
                  </a:solidFill>
                  <a:latin typeface="Roboto" panose="02000000000000000000" pitchFamily="2" charset="0"/>
                  <a:ea typeface="Roboto" panose="02000000000000000000" pitchFamily="2" charset="0"/>
                </a:rPr>
                <a:t>Solution Designer</a:t>
              </a:r>
            </a:p>
          </p:txBody>
        </p:sp>
      </p:grpSp>
      <p:sp>
        <p:nvSpPr>
          <p:cNvPr id="46" name="Текст 4">
            <a:extLst>
              <a:ext uri="{FF2B5EF4-FFF2-40B4-BE49-F238E27FC236}">
                <a16:creationId xmlns:a16="http://schemas.microsoft.com/office/drawing/2014/main" id="{916805BC-7A01-422A-A43A-023747D1C0FF}"/>
              </a:ext>
            </a:extLst>
          </p:cNvPr>
          <p:cNvSpPr txBox="1">
            <a:spLocks/>
          </p:cNvSpPr>
          <p:nvPr/>
        </p:nvSpPr>
        <p:spPr>
          <a:xfrm>
            <a:off x="5352500" y="2690629"/>
            <a:ext cx="2030863"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Paul Schweikert</a:t>
            </a:r>
            <a:endParaRPr lang="en-US" sz="1400" dirty="0">
              <a:latin typeface="Roboto" panose="02000000000000000000" pitchFamily="2" charset="0"/>
              <a:ea typeface="Roboto" panose="02000000000000000000" pitchFamily="2" charset="0"/>
            </a:endParaRPr>
          </a:p>
        </p:txBody>
      </p:sp>
      <p:sp>
        <p:nvSpPr>
          <p:cNvPr id="49" name="Текст 4">
            <a:extLst>
              <a:ext uri="{FF2B5EF4-FFF2-40B4-BE49-F238E27FC236}">
                <a16:creationId xmlns:a16="http://schemas.microsoft.com/office/drawing/2014/main" id="{1B1F4E59-866A-4663-AC8A-4A70000B0758}"/>
              </a:ext>
            </a:extLst>
          </p:cNvPr>
          <p:cNvSpPr txBox="1">
            <a:spLocks/>
          </p:cNvSpPr>
          <p:nvPr/>
        </p:nvSpPr>
        <p:spPr>
          <a:xfrm>
            <a:off x="9315899" y="2701599"/>
            <a:ext cx="2030863"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Darren Webber</a:t>
            </a:r>
            <a:endParaRPr lang="en-US" sz="1400" dirty="0">
              <a:latin typeface="Roboto" panose="02000000000000000000" pitchFamily="2" charset="0"/>
              <a:ea typeface="Roboto" panose="02000000000000000000" pitchFamily="2" charset="0"/>
            </a:endParaRPr>
          </a:p>
        </p:txBody>
      </p:sp>
      <p:sp>
        <p:nvSpPr>
          <p:cNvPr id="50" name="Текст 4">
            <a:extLst>
              <a:ext uri="{FF2B5EF4-FFF2-40B4-BE49-F238E27FC236}">
                <a16:creationId xmlns:a16="http://schemas.microsoft.com/office/drawing/2014/main" id="{38F38A28-D84D-41D9-8A85-6E8F19B87209}"/>
              </a:ext>
            </a:extLst>
          </p:cNvPr>
          <p:cNvSpPr txBox="1">
            <a:spLocks/>
          </p:cNvSpPr>
          <p:nvPr/>
        </p:nvSpPr>
        <p:spPr>
          <a:xfrm>
            <a:off x="5502213" y="3734968"/>
            <a:ext cx="1636795" cy="43718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Duncan Yule</a:t>
            </a:r>
            <a:endParaRPr lang="en-US" sz="1400" dirty="0">
              <a:latin typeface="Roboto" panose="02000000000000000000" pitchFamily="2" charset="0"/>
              <a:ea typeface="Roboto" panose="02000000000000000000" pitchFamily="2" charset="0"/>
            </a:endParaRPr>
          </a:p>
        </p:txBody>
      </p:sp>
      <p:sp>
        <p:nvSpPr>
          <p:cNvPr id="51" name="Текст 4">
            <a:extLst>
              <a:ext uri="{FF2B5EF4-FFF2-40B4-BE49-F238E27FC236}">
                <a16:creationId xmlns:a16="http://schemas.microsoft.com/office/drawing/2014/main" id="{AC5C7DC9-8811-44AA-A86A-0C62D1F38C98}"/>
              </a:ext>
            </a:extLst>
          </p:cNvPr>
          <p:cNvSpPr txBox="1">
            <a:spLocks/>
          </p:cNvSpPr>
          <p:nvPr/>
        </p:nvSpPr>
        <p:spPr>
          <a:xfrm>
            <a:off x="9008357" y="3734967"/>
            <a:ext cx="2198077" cy="534755"/>
          </a:xfrm>
          <a:prstGeom prst="rect">
            <a:avLst/>
          </a:prstGeom>
        </p:spPr>
        <p:txBody>
          <a:bodyPr/>
          <a:lstStyle>
            <a:lvl1pPr marL="457132" indent="-457132" algn="l" defTabSz="1219017" rtl="0" eaLnBrk="1" latinLnBrk="0" hangingPunct="1">
              <a:spcBef>
                <a:spcPct val="20000"/>
              </a:spcBef>
              <a:buFont typeface="Arial" panose="020B0604020202020204" pitchFamily="34" charset="0"/>
              <a:buChar char="•"/>
              <a:defRPr lang="en-US" sz="1200" b="0" i="0" kern="1200" baseline="0" dirty="0">
                <a:solidFill>
                  <a:schemeClr val="tx2"/>
                </a:solidFill>
                <a:latin typeface="Roboto Light" charset="0"/>
                <a:ea typeface="Roboto Light" charset="0"/>
                <a:cs typeface="Roboto Light" charset="0"/>
              </a:defRPr>
            </a:lvl1pPr>
            <a:lvl2pPr marL="990451" indent="-380943" algn="l" defTabSz="1219017" rtl="0" eaLnBrk="1" latinLnBrk="0" hangingPunct="1">
              <a:spcBef>
                <a:spcPct val="20000"/>
              </a:spcBef>
              <a:buFont typeface="Arial" panose="020B0604020202020204" pitchFamily="34" charset="0"/>
              <a:buChar char="–"/>
              <a:defRPr sz="3749" kern="1200">
                <a:solidFill>
                  <a:schemeClr val="tx1"/>
                </a:solidFill>
                <a:latin typeface="+mn-lt"/>
                <a:ea typeface="+mn-ea"/>
                <a:cs typeface="+mn-cs"/>
              </a:defRPr>
            </a:lvl2pPr>
            <a:lvl3pPr marL="1523771" indent="-304754" algn="l" defTabSz="1219017"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3pPr>
            <a:lvl4pPr marL="2133280"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4pPr>
            <a:lvl5pPr marL="2742788"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5pPr>
            <a:lvl6pPr marL="3352297"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6pPr>
            <a:lvl7pPr marL="3961805"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7pPr>
            <a:lvl8pPr marL="4571314"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8pPr>
            <a:lvl9pPr marL="5180823" indent="-304754" algn="l" defTabSz="1219017" rtl="0" eaLnBrk="1" latinLnBrk="0" hangingPunct="1">
              <a:spcBef>
                <a:spcPct val="20000"/>
              </a:spcBef>
              <a:buFont typeface="Arial" panose="020B0604020202020204" pitchFamily="34" charset="0"/>
              <a:buChar char="•"/>
              <a:defRPr sz="2649"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sz="2000" dirty="0">
                <a:solidFill>
                  <a:schemeClr val="accent3">
                    <a:lumMod val="75000"/>
                  </a:schemeClr>
                </a:solidFill>
                <a:latin typeface="Roboto Black" panose="02000000000000000000" pitchFamily="2" charset="0"/>
                <a:ea typeface="Roboto Black" panose="02000000000000000000" pitchFamily="2" charset="0"/>
              </a:rPr>
              <a:t>Stuart Henderson</a:t>
            </a:r>
            <a:endParaRPr lang="en-US" sz="1400" dirty="0">
              <a:latin typeface="Roboto" panose="02000000000000000000" pitchFamily="2" charset="0"/>
              <a:ea typeface="Roboto" panose="02000000000000000000" pitchFamily="2" charset="0"/>
            </a:endParaRPr>
          </a:p>
        </p:txBody>
      </p:sp>
      <p:pic>
        <p:nvPicPr>
          <p:cNvPr id="33" name="Picture 32">
            <a:extLst>
              <a:ext uri="{FF2B5EF4-FFF2-40B4-BE49-F238E27FC236}">
                <a16:creationId xmlns:a16="http://schemas.microsoft.com/office/drawing/2014/main" id="{40D4163E-34D8-4430-B01D-6AAB3A1774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8" y="683428"/>
            <a:ext cx="3505552" cy="830997"/>
          </a:xfrm>
          <a:prstGeom prst="rect">
            <a:avLst/>
          </a:prstGeom>
          <a:noFill/>
          <a:effectLst/>
        </p:spPr>
      </p:pic>
      <p:grpSp>
        <p:nvGrpSpPr>
          <p:cNvPr id="54" name="Группа 59">
            <a:extLst>
              <a:ext uri="{FF2B5EF4-FFF2-40B4-BE49-F238E27FC236}">
                <a16:creationId xmlns:a16="http://schemas.microsoft.com/office/drawing/2014/main" id="{17F9049A-0CA7-4230-894F-397709E20A4D}"/>
              </a:ext>
            </a:extLst>
          </p:cNvPr>
          <p:cNvGrpSpPr/>
          <p:nvPr/>
        </p:nvGrpSpPr>
        <p:grpSpPr>
          <a:xfrm flipH="1">
            <a:off x="602839" y="5134679"/>
            <a:ext cx="3187994" cy="2707741"/>
            <a:chOff x="12120786" y="1602210"/>
            <a:chExt cx="10441160" cy="8313770"/>
          </a:xfrm>
        </p:grpSpPr>
        <p:grpSp>
          <p:nvGrpSpPr>
            <p:cNvPr id="55" name="Группа 3">
              <a:extLst>
                <a:ext uri="{FF2B5EF4-FFF2-40B4-BE49-F238E27FC236}">
                  <a16:creationId xmlns:a16="http://schemas.microsoft.com/office/drawing/2014/main" id="{6085050E-5D0E-454F-B14E-02E508D18BCE}"/>
                </a:ext>
              </a:extLst>
            </p:cNvPr>
            <p:cNvGrpSpPr/>
            <p:nvPr/>
          </p:nvGrpSpPr>
          <p:grpSpPr>
            <a:xfrm flipH="1">
              <a:off x="12120786" y="8256148"/>
              <a:ext cx="1465503" cy="1659832"/>
              <a:chOff x="21944807" y="7297737"/>
              <a:chExt cx="1592263" cy="1803400"/>
            </a:xfrm>
          </p:grpSpPr>
          <p:sp>
            <p:nvSpPr>
              <p:cNvPr id="69" name="Freeform 6">
                <a:extLst>
                  <a:ext uri="{FF2B5EF4-FFF2-40B4-BE49-F238E27FC236}">
                    <a16:creationId xmlns:a16="http://schemas.microsoft.com/office/drawing/2014/main" id="{ACF920BC-713F-4D30-A0A0-35C69BE3890A}"/>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0" name="Freeform 7">
                <a:extLst>
                  <a:ext uri="{FF2B5EF4-FFF2-40B4-BE49-F238E27FC236}">
                    <a16:creationId xmlns:a16="http://schemas.microsoft.com/office/drawing/2014/main" id="{D37DF246-9144-40BB-8259-654E7C94C146}"/>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1" name="Freeform 8">
                <a:extLst>
                  <a:ext uri="{FF2B5EF4-FFF2-40B4-BE49-F238E27FC236}">
                    <a16:creationId xmlns:a16="http://schemas.microsoft.com/office/drawing/2014/main" id="{6ECC547A-6723-4568-85BD-FB53E9DEAB92}"/>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72" name="Freeform 9">
                <a:extLst>
                  <a:ext uri="{FF2B5EF4-FFF2-40B4-BE49-F238E27FC236}">
                    <a16:creationId xmlns:a16="http://schemas.microsoft.com/office/drawing/2014/main" id="{1DBF1BCF-08D2-4F32-B2DC-0CD8144304A4}"/>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grpSp>
        <p:sp>
          <p:nvSpPr>
            <p:cNvPr id="56" name="Полилиния 38">
              <a:extLst>
                <a:ext uri="{FF2B5EF4-FFF2-40B4-BE49-F238E27FC236}">
                  <a16:creationId xmlns:a16="http://schemas.microsoft.com/office/drawing/2014/main" id="{93B78A62-6C99-4AA0-A25F-82ED2DB81D47}"/>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chemeClr val="bg2"/>
                </a:gs>
                <a:gs pos="99000">
                  <a:schemeClr val="accent3"/>
                </a:gs>
              </a:gsLst>
              <a:lin ang="16200000" scaled="0"/>
            </a:gradFill>
            <a:ln>
              <a:noFill/>
            </a:ln>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sp>
          <p:nvSpPr>
            <p:cNvPr id="57" name="Freeform 11">
              <a:extLst>
                <a:ext uri="{FF2B5EF4-FFF2-40B4-BE49-F238E27FC236}">
                  <a16:creationId xmlns:a16="http://schemas.microsoft.com/office/drawing/2014/main" id="{01F9A64D-31A0-41FB-8E2A-CA8A0F5CF452}"/>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txBody>
            <a:bodyPr vert="horz" wrap="square" lIns="45715" tIns="22857" rIns="45715" bIns="22857" numCol="1" anchor="t" anchorCtr="0" compatLnSpc="1">
              <a:prstTxWarp prst="textNoShape">
                <a:avLst/>
              </a:prstTxWarp>
            </a:bodyPr>
            <a:lstStyle/>
            <a:p>
              <a:pPr defTabSz="1219017"/>
              <a:endParaRPr lang="ru-RU" sz="2400" dirty="0">
                <a:solidFill>
                  <a:srgbClr val="000000"/>
                </a:solidFill>
                <a:latin typeface="Calibri"/>
              </a:endParaRPr>
            </a:p>
          </p:txBody>
        </p:sp>
        <p:sp>
          <p:nvSpPr>
            <p:cNvPr id="58" name="Freeform 12">
              <a:extLst>
                <a:ext uri="{FF2B5EF4-FFF2-40B4-BE49-F238E27FC236}">
                  <a16:creationId xmlns:a16="http://schemas.microsoft.com/office/drawing/2014/main" id="{B76409C7-4310-42A1-93A5-00DD609BA206}"/>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59" name="Freeform 13">
              <a:extLst>
                <a:ext uri="{FF2B5EF4-FFF2-40B4-BE49-F238E27FC236}">
                  <a16:creationId xmlns:a16="http://schemas.microsoft.com/office/drawing/2014/main" id="{301ED59D-9638-40F5-B9DD-4869D8550F12}"/>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chemeClr val="tx2">
                <a:lumMod val="25000"/>
                <a:lumOff val="75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0" name="Freeform 14">
              <a:extLst>
                <a:ext uri="{FF2B5EF4-FFF2-40B4-BE49-F238E27FC236}">
                  <a16:creationId xmlns:a16="http://schemas.microsoft.com/office/drawing/2014/main" id="{F169E064-0866-46D5-BA4D-682FF8AEF73A}"/>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chemeClr val="tx2">
                <a:lumMod val="50000"/>
                <a:lumOff val="5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1" name="Freeform 15">
              <a:extLst>
                <a:ext uri="{FF2B5EF4-FFF2-40B4-BE49-F238E27FC236}">
                  <a16:creationId xmlns:a16="http://schemas.microsoft.com/office/drawing/2014/main" id="{D122BF02-62CA-46DC-BDD1-71097FBADD15}"/>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chemeClr val="tx2">
                <a:lumMod val="10000"/>
                <a:lumOff val="9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2" name="Freeform 24">
              <a:extLst>
                <a:ext uri="{FF2B5EF4-FFF2-40B4-BE49-F238E27FC236}">
                  <a16:creationId xmlns:a16="http://schemas.microsoft.com/office/drawing/2014/main" id="{AA03E0E0-137E-40E9-9D38-11A6A32223F0}"/>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3" name="Freeform 25">
              <a:extLst>
                <a:ext uri="{FF2B5EF4-FFF2-40B4-BE49-F238E27FC236}">
                  <a16:creationId xmlns:a16="http://schemas.microsoft.com/office/drawing/2014/main" id="{10038FB4-679E-460B-98FF-4F95F21F871E}"/>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chemeClr val="bg2">
                <a:lumMod val="10000"/>
                <a:alpha val="7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4" name="Freeform 26">
              <a:extLst>
                <a:ext uri="{FF2B5EF4-FFF2-40B4-BE49-F238E27FC236}">
                  <a16:creationId xmlns:a16="http://schemas.microsoft.com/office/drawing/2014/main" id="{C682CB54-3DA7-4C04-82C3-B0BD61C8B021}"/>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chemeClr val="bg1"/>
                </a:gs>
                <a:gs pos="99000">
                  <a:schemeClr val="bg2"/>
                </a:gs>
              </a:gsLst>
              <a:lin ang="1620000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5" name="Freeform 27">
              <a:extLst>
                <a:ext uri="{FF2B5EF4-FFF2-40B4-BE49-F238E27FC236}">
                  <a16:creationId xmlns:a16="http://schemas.microsoft.com/office/drawing/2014/main" id="{888A53A4-BA55-481B-81C3-29DEB5B1297B}"/>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6" name="Freeform 28">
              <a:extLst>
                <a:ext uri="{FF2B5EF4-FFF2-40B4-BE49-F238E27FC236}">
                  <a16:creationId xmlns:a16="http://schemas.microsoft.com/office/drawing/2014/main" id="{F54EC8B2-7202-445E-96B3-67E6799D3A2B}"/>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chemeClr val="bg2">
                <a:lumMod val="10000"/>
              </a:schemeClr>
            </a:solidFill>
            <a:ln>
              <a:noFill/>
            </a:ln>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7" name="Freeform 29">
              <a:extLst>
                <a:ext uri="{FF2B5EF4-FFF2-40B4-BE49-F238E27FC236}">
                  <a16:creationId xmlns:a16="http://schemas.microsoft.com/office/drawing/2014/main" id="{F3AA97F6-F08B-4AC3-8205-F055503D8882}"/>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chemeClr val="accent4">
                <a:lumMod val="50000"/>
                <a:alpha val="2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defTabSz="1219017"/>
              <a:endParaRPr lang="ru-RU" sz="2400">
                <a:solidFill>
                  <a:srgbClr val="000000"/>
                </a:solidFill>
                <a:latin typeface="Calibri"/>
              </a:endParaRPr>
            </a:p>
          </p:txBody>
        </p:sp>
        <p:sp>
          <p:nvSpPr>
            <p:cNvPr id="68" name="Freeform 30">
              <a:extLst>
                <a:ext uri="{FF2B5EF4-FFF2-40B4-BE49-F238E27FC236}">
                  <a16:creationId xmlns:a16="http://schemas.microsoft.com/office/drawing/2014/main" id="{07DDFCF7-890B-4F51-9BD7-F3AB12B05B87}"/>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chemeClr val="tx2">
                    <a:lumMod val="25000"/>
                    <a:lumOff val="75000"/>
                  </a:schemeClr>
                </a:gs>
                <a:gs pos="98000">
                  <a:schemeClr val="bg2"/>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defTabSz="1219017"/>
              <a:endParaRPr lang="ru-RU" sz="2400">
                <a:solidFill>
                  <a:srgbClr val="000000"/>
                </a:solidFill>
                <a:latin typeface="Calibri"/>
              </a:endParaRPr>
            </a:p>
          </p:txBody>
        </p:sp>
      </p:grpSp>
      <p:sp>
        <p:nvSpPr>
          <p:cNvPr id="47" name="Заголовок 1">
            <a:extLst>
              <a:ext uri="{FF2B5EF4-FFF2-40B4-BE49-F238E27FC236}">
                <a16:creationId xmlns:a16="http://schemas.microsoft.com/office/drawing/2014/main" id="{16F5957D-9790-457A-84C5-FB4C769722FC}"/>
              </a:ext>
            </a:extLst>
          </p:cNvPr>
          <p:cNvSpPr txBox="1">
            <a:spLocks/>
          </p:cNvSpPr>
          <p:nvPr/>
        </p:nvSpPr>
        <p:spPr>
          <a:xfrm>
            <a:off x="-75896" y="1522688"/>
            <a:ext cx="4003514" cy="707104"/>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Tree>
    <p:extLst>
      <p:ext uri="{BB962C8B-B14F-4D97-AF65-F5344CB8AC3E}">
        <p14:creationId xmlns:p14="http://schemas.microsoft.com/office/powerpoint/2010/main" val="350445155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Oval 248">
            <a:extLst>
              <a:ext uri="{FF2B5EF4-FFF2-40B4-BE49-F238E27FC236}">
                <a16:creationId xmlns:a16="http://schemas.microsoft.com/office/drawing/2014/main" id="{4F9BB8EC-E662-45ED-9BE3-5668B580725F}"/>
              </a:ext>
            </a:extLst>
          </p:cNvPr>
          <p:cNvSpPr/>
          <p:nvPr/>
        </p:nvSpPr>
        <p:spPr>
          <a:xfrm>
            <a:off x="5842231" y="-978189"/>
            <a:ext cx="7162569" cy="8814378"/>
          </a:xfrm>
          <a:prstGeom prst="ellipse">
            <a:avLst/>
          </a:prstGeom>
          <a:solidFill>
            <a:schemeClr val="bg1">
              <a:alpha val="98000"/>
            </a:schemeClr>
          </a:solidFill>
          <a:ln>
            <a:noFill/>
          </a:ln>
          <a:effectLst>
            <a:outerShdw blurRad="50800" dist="50800" dir="54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8" name="Oval 247">
            <a:extLst>
              <a:ext uri="{FF2B5EF4-FFF2-40B4-BE49-F238E27FC236}">
                <a16:creationId xmlns:a16="http://schemas.microsoft.com/office/drawing/2014/main" id="{2B1628EB-D1CC-402E-96E4-FB18690984BB}"/>
              </a:ext>
            </a:extLst>
          </p:cNvPr>
          <p:cNvSpPr/>
          <p:nvPr/>
        </p:nvSpPr>
        <p:spPr>
          <a:xfrm>
            <a:off x="2431726" y="-793385"/>
            <a:ext cx="6411952" cy="8814378"/>
          </a:xfrm>
          <a:prstGeom prst="ellipse">
            <a:avLst/>
          </a:prstGeom>
          <a:solidFill>
            <a:schemeClr val="bg1">
              <a:lumMod val="95000"/>
            </a:schemeClr>
          </a:solidFill>
          <a:ln>
            <a:noFill/>
          </a:ln>
          <a:effectLst>
            <a:outerShdw blurRad="50800" dist="50800" dir="54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7" name="Oval 246">
            <a:extLst>
              <a:ext uri="{FF2B5EF4-FFF2-40B4-BE49-F238E27FC236}">
                <a16:creationId xmlns:a16="http://schemas.microsoft.com/office/drawing/2014/main" id="{5AD8B6AA-2702-424D-921A-C9D7DB2C890D}"/>
              </a:ext>
            </a:extLst>
          </p:cNvPr>
          <p:cNvSpPr/>
          <p:nvPr/>
        </p:nvSpPr>
        <p:spPr>
          <a:xfrm>
            <a:off x="-1258912" y="-1318398"/>
            <a:ext cx="5909694" cy="9227591"/>
          </a:xfrm>
          <a:prstGeom prst="ellipse">
            <a:avLst/>
          </a:prstGeom>
          <a:blipFill dpi="0" rotWithShape="1">
            <a:blip r:embed="rId2"/>
            <a:srcRect/>
            <a:stretch>
              <a:fillRect/>
            </a:stretch>
          </a:blipFill>
          <a:ln>
            <a:noFill/>
          </a:ln>
          <a:effectLst>
            <a:outerShdw blurRad="50800" dist="63500" dir="2700000" algn="tl" rotWithShape="0">
              <a:schemeClr val="tx1">
                <a:alpha val="5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Freeform 7">
            <a:extLst>
              <a:ext uri="{FF2B5EF4-FFF2-40B4-BE49-F238E27FC236}">
                <a16:creationId xmlns:a16="http://schemas.microsoft.com/office/drawing/2014/main" id="{DECBDB9A-D3DB-AE4C-83D4-3320A0C50B67}"/>
              </a:ext>
            </a:extLst>
          </p:cNvPr>
          <p:cNvSpPr>
            <a:spLocks/>
          </p:cNvSpPr>
          <p:nvPr/>
        </p:nvSpPr>
        <p:spPr bwMode="auto">
          <a:xfrm rot="1186107">
            <a:off x="-1355110" y="3375771"/>
            <a:ext cx="14672579" cy="1354599"/>
          </a:xfrm>
          <a:custGeom>
            <a:avLst/>
            <a:gdLst>
              <a:gd name="T0" fmla="*/ 4100 w 4393"/>
              <a:gd name="T1" fmla="*/ 0 h 523"/>
              <a:gd name="T2" fmla="*/ 4100 w 4393"/>
              <a:gd name="T3" fmla="*/ 0 h 523"/>
              <a:gd name="T4" fmla="*/ 3932 w 4393"/>
              <a:gd name="T5" fmla="*/ 20 h 523"/>
              <a:gd name="T6" fmla="*/ 3797 w 4393"/>
              <a:gd name="T7" fmla="*/ 73 h 523"/>
              <a:gd name="T8" fmla="*/ 3595 w 4393"/>
              <a:gd name="T9" fmla="*/ 229 h 523"/>
              <a:gd name="T10" fmla="*/ 3410 w 4393"/>
              <a:gd name="T11" fmla="*/ 373 h 523"/>
              <a:gd name="T12" fmla="*/ 3296 w 4393"/>
              <a:gd name="T13" fmla="*/ 418 h 523"/>
              <a:gd name="T14" fmla="*/ 3148 w 4393"/>
              <a:gd name="T15" fmla="*/ 436 h 523"/>
              <a:gd name="T16" fmla="*/ 3001 w 4393"/>
              <a:gd name="T17" fmla="*/ 418 h 523"/>
              <a:gd name="T18" fmla="*/ 2887 w 4393"/>
              <a:gd name="T19" fmla="*/ 373 h 523"/>
              <a:gd name="T20" fmla="*/ 2702 w 4393"/>
              <a:gd name="T21" fmla="*/ 229 h 523"/>
              <a:gd name="T22" fmla="*/ 2500 w 4393"/>
              <a:gd name="T23" fmla="*/ 73 h 523"/>
              <a:gd name="T24" fmla="*/ 2365 w 4393"/>
              <a:gd name="T25" fmla="*/ 20 h 523"/>
              <a:gd name="T26" fmla="*/ 2196 w 4393"/>
              <a:gd name="T27" fmla="*/ 0 h 523"/>
              <a:gd name="T28" fmla="*/ 2027 w 4393"/>
              <a:gd name="T29" fmla="*/ 20 h 523"/>
              <a:gd name="T30" fmla="*/ 1893 w 4393"/>
              <a:gd name="T31" fmla="*/ 73 h 523"/>
              <a:gd name="T32" fmla="*/ 1691 w 4393"/>
              <a:gd name="T33" fmla="*/ 229 h 523"/>
              <a:gd name="T34" fmla="*/ 1506 w 4393"/>
              <a:gd name="T35" fmla="*/ 373 h 523"/>
              <a:gd name="T36" fmla="*/ 1391 w 4393"/>
              <a:gd name="T37" fmla="*/ 418 h 523"/>
              <a:gd name="T38" fmla="*/ 1244 w 4393"/>
              <a:gd name="T39" fmla="*/ 436 h 523"/>
              <a:gd name="T40" fmla="*/ 1097 w 4393"/>
              <a:gd name="T41" fmla="*/ 418 h 523"/>
              <a:gd name="T42" fmla="*/ 983 w 4393"/>
              <a:gd name="T43" fmla="*/ 373 h 523"/>
              <a:gd name="T44" fmla="*/ 798 w 4393"/>
              <a:gd name="T45" fmla="*/ 229 h 523"/>
              <a:gd name="T46" fmla="*/ 596 w 4393"/>
              <a:gd name="T47" fmla="*/ 73 h 523"/>
              <a:gd name="T48" fmla="*/ 461 w 4393"/>
              <a:gd name="T49" fmla="*/ 20 h 523"/>
              <a:gd name="T50" fmla="*/ 292 w 4393"/>
              <a:gd name="T51" fmla="*/ 0 h 523"/>
              <a:gd name="T52" fmla="*/ 0 w 4393"/>
              <a:gd name="T53" fmla="*/ 0 h 523"/>
              <a:gd name="T54" fmla="*/ 0 w 4393"/>
              <a:gd name="T55" fmla="*/ 87 h 523"/>
              <a:gd name="T56" fmla="*/ 292 w 4393"/>
              <a:gd name="T57" fmla="*/ 87 h 523"/>
              <a:gd name="T58" fmla="*/ 292 w 4393"/>
              <a:gd name="T59" fmla="*/ 87 h 523"/>
              <a:gd name="T60" fmla="*/ 439 w 4393"/>
              <a:gd name="T61" fmla="*/ 105 h 523"/>
              <a:gd name="T62" fmla="*/ 554 w 4393"/>
              <a:gd name="T63" fmla="*/ 150 h 523"/>
              <a:gd name="T64" fmla="*/ 739 w 4393"/>
              <a:gd name="T65" fmla="*/ 294 h 523"/>
              <a:gd name="T66" fmla="*/ 941 w 4393"/>
              <a:gd name="T67" fmla="*/ 449 h 523"/>
              <a:gd name="T68" fmla="*/ 1075 w 4393"/>
              <a:gd name="T69" fmla="*/ 503 h 523"/>
              <a:gd name="T70" fmla="*/ 1244 w 4393"/>
              <a:gd name="T71" fmla="*/ 523 h 523"/>
              <a:gd name="T72" fmla="*/ 1413 w 4393"/>
              <a:gd name="T73" fmla="*/ 503 h 523"/>
              <a:gd name="T74" fmla="*/ 1548 w 4393"/>
              <a:gd name="T75" fmla="*/ 449 h 523"/>
              <a:gd name="T76" fmla="*/ 1750 w 4393"/>
              <a:gd name="T77" fmla="*/ 294 h 523"/>
              <a:gd name="T78" fmla="*/ 1935 w 4393"/>
              <a:gd name="T79" fmla="*/ 150 h 523"/>
              <a:gd name="T80" fmla="*/ 2049 w 4393"/>
              <a:gd name="T81" fmla="*/ 105 h 523"/>
              <a:gd name="T82" fmla="*/ 2196 w 4393"/>
              <a:gd name="T83" fmla="*/ 87 h 523"/>
              <a:gd name="T84" fmla="*/ 2344 w 4393"/>
              <a:gd name="T85" fmla="*/ 105 h 523"/>
              <a:gd name="T86" fmla="*/ 2458 w 4393"/>
              <a:gd name="T87" fmla="*/ 150 h 523"/>
              <a:gd name="T88" fmla="*/ 2643 w 4393"/>
              <a:gd name="T89" fmla="*/ 294 h 523"/>
              <a:gd name="T90" fmla="*/ 2845 w 4393"/>
              <a:gd name="T91" fmla="*/ 449 h 523"/>
              <a:gd name="T92" fmla="*/ 2980 w 4393"/>
              <a:gd name="T93" fmla="*/ 503 h 523"/>
              <a:gd name="T94" fmla="*/ 3148 w 4393"/>
              <a:gd name="T95" fmla="*/ 523 h 523"/>
              <a:gd name="T96" fmla="*/ 3317 w 4393"/>
              <a:gd name="T97" fmla="*/ 503 h 523"/>
              <a:gd name="T98" fmla="*/ 3452 w 4393"/>
              <a:gd name="T99" fmla="*/ 449 h 523"/>
              <a:gd name="T100" fmla="*/ 3654 w 4393"/>
              <a:gd name="T101" fmla="*/ 294 h 523"/>
              <a:gd name="T102" fmla="*/ 3839 w 4393"/>
              <a:gd name="T103" fmla="*/ 150 h 523"/>
              <a:gd name="T104" fmla="*/ 3953 w 4393"/>
              <a:gd name="T105" fmla="*/ 105 h 523"/>
              <a:gd name="T106" fmla="*/ 4100 w 4393"/>
              <a:gd name="T107" fmla="*/ 87 h 523"/>
              <a:gd name="T108" fmla="*/ 4100 w 4393"/>
              <a:gd name="T109" fmla="*/ 87 h 523"/>
              <a:gd name="T110" fmla="*/ 4393 w 4393"/>
              <a:gd name="T111" fmla="*/ 87 h 523"/>
              <a:gd name="T112" fmla="*/ 4393 w 4393"/>
              <a:gd name="T113" fmla="*/ 0 h 523"/>
              <a:gd name="T114" fmla="*/ 4100 w 4393"/>
              <a:gd name="T115"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93" h="523">
                <a:moveTo>
                  <a:pt x="4100" y="0"/>
                </a:moveTo>
                <a:cubicBezTo>
                  <a:pt x="4100" y="0"/>
                  <a:pt x="4100" y="0"/>
                  <a:pt x="4100" y="0"/>
                </a:cubicBezTo>
                <a:cubicBezTo>
                  <a:pt x="4040" y="0"/>
                  <a:pt x="3984" y="7"/>
                  <a:pt x="3932" y="20"/>
                </a:cubicBezTo>
                <a:cubicBezTo>
                  <a:pt x="3884" y="32"/>
                  <a:pt x="3840" y="50"/>
                  <a:pt x="3797" y="73"/>
                </a:cubicBezTo>
                <a:cubicBezTo>
                  <a:pt x="3718" y="117"/>
                  <a:pt x="3655" y="174"/>
                  <a:pt x="3595" y="229"/>
                </a:cubicBezTo>
                <a:cubicBezTo>
                  <a:pt x="3536" y="284"/>
                  <a:pt x="3480" y="335"/>
                  <a:pt x="3410" y="373"/>
                </a:cubicBezTo>
                <a:cubicBezTo>
                  <a:pt x="3373" y="393"/>
                  <a:pt x="3336" y="408"/>
                  <a:pt x="3296" y="418"/>
                </a:cubicBezTo>
                <a:cubicBezTo>
                  <a:pt x="3250" y="430"/>
                  <a:pt x="3202" y="436"/>
                  <a:pt x="3148" y="436"/>
                </a:cubicBezTo>
                <a:cubicBezTo>
                  <a:pt x="3095" y="436"/>
                  <a:pt x="3047" y="430"/>
                  <a:pt x="3001" y="418"/>
                </a:cubicBezTo>
                <a:cubicBezTo>
                  <a:pt x="2961" y="408"/>
                  <a:pt x="2924" y="393"/>
                  <a:pt x="2887" y="373"/>
                </a:cubicBezTo>
                <a:cubicBezTo>
                  <a:pt x="2817" y="335"/>
                  <a:pt x="2761" y="284"/>
                  <a:pt x="2702" y="229"/>
                </a:cubicBezTo>
                <a:cubicBezTo>
                  <a:pt x="2641" y="174"/>
                  <a:pt x="2579" y="117"/>
                  <a:pt x="2500" y="73"/>
                </a:cubicBezTo>
                <a:cubicBezTo>
                  <a:pt x="2457" y="50"/>
                  <a:pt x="2413" y="32"/>
                  <a:pt x="2365" y="20"/>
                </a:cubicBezTo>
                <a:cubicBezTo>
                  <a:pt x="2312" y="7"/>
                  <a:pt x="2257" y="0"/>
                  <a:pt x="2196" y="0"/>
                </a:cubicBezTo>
                <a:cubicBezTo>
                  <a:pt x="2135" y="0"/>
                  <a:pt x="2080" y="7"/>
                  <a:pt x="2027" y="20"/>
                </a:cubicBezTo>
                <a:cubicBezTo>
                  <a:pt x="1980" y="32"/>
                  <a:pt x="1936" y="50"/>
                  <a:pt x="1893" y="73"/>
                </a:cubicBezTo>
                <a:cubicBezTo>
                  <a:pt x="1814" y="117"/>
                  <a:pt x="1751" y="174"/>
                  <a:pt x="1691" y="229"/>
                </a:cubicBezTo>
                <a:cubicBezTo>
                  <a:pt x="1632" y="284"/>
                  <a:pt x="1576" y="335"/>
                  <a:pt x="1506" y="373"/>
                </a:cubicBezTo>
                <a:cubicBezTo>
                  <a:pt x="1469" y="393"/>
                  <a:pt x="1432" y="408"/>
                  <a:pt x="1391" y="418"/>
                </a:cubicBezTo>
                <a:cubicBezTo>
                  <a:pt x="1346" y="430"/>
                  <a:pt x="1298" y="436"/>
                  <a:pt x="1244" y="436"/>
                </a:cubicBezTo>
                <a:cubicBezTo>
                  <a:pt x="1191" y="436"/>
                  <a:pt x="1143" y="430"/>
                  <a:pt x="1097" y="418"/>
                </a:cubicBezTo>
                <a:cubicBezTo>
                  <a:pt x="1057" y="408"/>
                  <a:pt x="1019" y="393"/>
                  <a:pt x="983" y="373"/>
                </a:cubicBezTo>
                <a:cubicBezTo>
                  <a:pt x="913" y="335"/>
                  <a:pt x="857" y="284"/>
                  <a:pt x="798" y="229"/>
                </a:cubicBezTo>
                <a:cubicBezTo>
                  <a:pt x="737" y="174"/>
                  <a:pt x="675" y="117"/>
                  <a:pt x="596" y="73"/>
                </a:cubicBezTo>
                <a:cubicBezTo>
                  <a:pt x="552" y="50"/>
                  <a:pt x="508" y="32"/>
                  <a:pt x="461" y="20"/>
                </a:cubicBezTo>
                <a:cubicBezTo>
                  <a:pt x="408" y="7"/>
                  <a:pt x="353" y="0"/>
                  <a:pt x="292" y="0"/>
                </a:cubicBezTo>
                <a:cubicBezTo>
                  <a:pt x="0" y="0"/>
                  <a:pt x="0" y="0"/>
                  <a:pt x="0" y="0"/>
                </a:cubicBezTo>
                <a:cubicBezTo>
                  <a:pt x="0" y="87"/>
                  <a:pt x="0" y="87"/>
                  <a:pt x="0" y="87"/>
                </a:cubicBezTo>
                <a:cubicBezTo>
                  <a:pt x="292" y="87"/>
                  <a:pt x="292" y="87"/>
                  <a:pt x="292" y="87"/>
                </a:cubicBezTo>
                <a:cubicBezTo>
                  <a:pt x="292" y="87"/>
                  <a:pt x="292" y="87"/>
                  <a:pt x="292" y="87"/>
                </a:cubicBezTo>
                <a:cubicBezTo>
                  <a:pt x="346" y="87"/>
                  <a:pt x="394" y="93"/>
                  <a:pt x="439" y="105"/>
                </a:cubicBezTo>
                <a:cubicBezTo>
                  <a:pt x="480" y="115"/>
                  <a:pt x="517" y="130"/>
                  <a:pt x="554" y="150"/>
                </a:cubicBezTo>
                <a:cubicBezTo>
                  <a:pt x="624" y="188"/>
                  <a:pt x="680" y="239"/>
                  <a:pt x="739" y="294"/>
                </a:cubicBezTo>
                <a:cubicBezTo>
                  <a:pt x="799" y="349"/>
                  <a:pt x="862" y="406"/>
                  <a:pt x="941" y="449"/>
                </a:cubicBezTo>
                <a:cubicBezTo>
                  <a:pt x="984" y="473"/>
                  <a:pt x="1028" y="491"/>
                  <a:pt x="1075" y="503"/>
                </a:cubicBezTo>
                <a:cubicBezTo>
                  <a:pt x="1128" y="516"/>
                  <a:pt x="1183" y="523"/>
                  <a:pt x="1244" y="523"/>
                </a:cubicBezTo>
                <a:cubicBezTo>
                  <a:pt x="1305" y="523"/>
                  <a:pt x="1360" y="516"/>
                  <a:pt x="1413" y="503"/>
                </a:cubicBezTo>
                <a:cubicBezTo>
                  <a:pt x="1460" y="491"/>
                  <a:pt x="1505" y="473"/>
                  <a:pt x="1548" y="449"/>
                </a:cubicBezTo>
                <a:cubicBezTo>
                  <a:pt x="1627" y="406"/>
                  <a:pt x="1689" y="349"/>
                  <a:pt x="1750" y="294"/>
                </a:cubicBezTo>
                <a:cubicBezTo>
                  <a:pt x="1809" y="239"/>
                  <a:pt x="1865" y="188"/>
                  <a:pt x="1935" y="150"/>
                </a:cubicBezTo>
                <a:cubicBezTo>
                  <a:pt x="1971" y="130"/>
                  <a:pt x="2009" y="115"/>
                  <a:pt x="2049" y="105"/>
                </a:cubicBezTo>
                <a:cubicBezTo>
                  <a:pt x="2095" y="93"/>
                  <a:pt x="2143" y="87"/>
                  <a:pt x="2196" y="87"/>
                </a:cubicBezTo>
                <a:cubicBezTo>
                  <a:pt x="2250" y="87"/>
                  <a:pt x="2298" y="93"/>
                  <a:pt x="2344" y="105"/>
                </a:cubicBezTo>
                <a:cubicBezTo>
                  <a:pt x="2384" y="115"/>
                  <a:pt x="2421" y="130"/>
                  <a:pt x="2458" y="150"/>
                </a:cubicBezTo>
                <a:cubicBezTo>
                  <a:pt x="2528" y="188"/>
                  <a:pt x="2584" y="239"/>
                  <a:pt x="2643" y="294"/>
                </a:cubicBezTo>
                <a:cubicBezTo>
                  <a:pt x="2703" y="349"/>
                  <a:pt x="2766" y="406"/>
                  <a:pt x="2845" y="449"/>
                </a:cubicBezTo>
                <a:cubicBezTo>
                  <a:pt x="2888" y="473"/>
                  <a:pt x="2932" y="491"/>
                  <a:pt x="2980" y="503"/>
                </a:cubicBezTo>
                <a:cubicBezTo>
                  <a:pt x="3032" y="516"/>
                  <a:pt x="3088" y="523"/>
                  <a:pt x="3148" y="523"/>
                </a:cubicBezTo>
                <a:cubicBezTo>
                  <a:pt x="3209" y="523"/>
                  <a:pt x="3265" y="516"/>
                  <a:pt x="3317" y="503"/>
                </a:cubicBezTo>
                <a:cubicBezTo>
                  <a:pt x="3365" y="491"/>
                  <a:pt x="3409" y="473"/>
                  <a:pt x="3452" y="449"/>
                </a:cubicBezTo>
                <a:cubicBezTo>
                  <a:pt x="3531" y="406"/>
                  <a:pt x="3593" y="349"/>
                  <a:pt x="3654" y="294"/>
                </a:cubicBezTo>
                <a:cubicBezTo>
                  <a:pt x="3713" y="239"/>
                  <a:pt x="3769" y="188"/>
                  <a:pt x="3839" y="150"/>
                </a:cubicBezTo>
                <a:cubicBezTo>
                  <a:pt x="3876" y="130"/>
                  <a:pt x="3913" y="115"/>
                  <a:pt x="3953" y="105"/>
                </a:cubicBezTo>
                <a:cubicBezTo>
                  <a:pt x="3999" y="93"/>
                  <a:pt x="4047" y="87"/>
                  <a:pt x="4100" y="87"/>
                </a:cubicBezTo>
                <a:cubicBezTo>
                  <a:pt x="4100" y="87"/>
                  <a:pt x="4100" y="87"/>
                  <a:pt x="4100" y="87"/>
                </a:cubicBezTo>
                <a:cubicBezTo>
                  <a:pt x="4393" y="87"/>
                  <a:pt x="4393" y="87"/>
                  <a:pt x="4393" y="87"/>
                </a:cubicBezTo>
                <a:cubicBezTo>
                  <a:pt x="4393" y="0"/>
                  <a:pt x="4393" y="0"/>
                  <a:pt x="4393" y="0"/>
                </a:cubicBezTo>
                <a:lnTo>
                  <a:pt x="4100" y="0"/>
                </a:lnTo>
                <a:close/>
              </a:path>
            </a:pathLst>
          </a:custGeom>
          <a:gradFill flip="none" rotWithShape="1">
            <a:gsLst>
              <a:gs pos="0">
                <a:schemeClr val="accent3">
                  <a:lumMod val="0"/>
                  <a:lumOff val="100000"/>
                </a:schemeClr>
              </a:gs>
              <a:gs pos="98000">
                <a:schemeClr val="bg2">
                  <a:lumMod val="90000"/>
                  <a:alpha val="34000"/>
                </a:schemeClr>
              </a:gs>
              <a:gs pos="48000">
                <a:srgbClr val="385E55"/>
              </a:gs>
            </a:gsLst>
            <a:lin ang="2700000" scaled="1"/>
            <a:tileRect/>
          </a:gradFill>
          <a:ln>
            <a:noFill/>
          </a:ln>
        </p:spPr>
        <p:txBody>
          <a:bodyPr vert="horz" wrap="square" lIns="45715" tIns="22857" rIns="45715" bIns="22857" numCol="1" anchor="t" anchorCtr="0" compatLnSpc="1">
            <a:prstTxWarp prst="textNoShape">
              <a:avLst/>
            </a:prstTxWarp>
          </a:bodyPr>
          <a:lstStyle/>
          <a:p>
            <a:endParaRPr lang="ru-RU" sz="900" dirty="0"/>
          </a:p>
        </p:txBody>
      </p:sp>
      <p:grpSp>
        <p:nvGrpSpPr>
          <p:cNvPr id="7" name="Group 6">
            <a:extLst>
              <a:ext uri="{FF2B5EF4-FFF2-40B4-BE49-F238E27FC236}">
                <a16:creationId xmlns:a16="http://schemas.microsoft.com/office/drawing/2014/main" id="{6A1430D4-BF52-4BA3-BEEE-975325CE5E57}"/>
              </a:ext>
            </a:extLst>
          </p:cNvPr>
          <p:cNvGrpSpPr/>
          <p:nvPr/>
        </p:nvGrpSpPr>
        <p:grpSpPr>
          <a:xfrm>
            <a:off x="1609351" y="2547333"/>
            <a:ext cx="720000" cy="752572"/>
            <a:chOff x="5120734" y="1159822"/>
            <a:chExt cx="720000" cy="752572"/>
          </a:xfrm>
        </p:grpSpPr>
        <p:sp>
          <p:nvSpPr>
            <p:cNvPr id="84" name="Oval 83">
              <a:extLst>
                <a:ext uri="{FF2B5EF4-FFF2-40B4-BE49-F238E27FC236}">
                  <a16:creationId xmlns:a16="http://schemas.microsoft.com/office/drawing/2014/main" id="{4C93EE6F-2179-47FD-8530-B915E23C53C4}"/>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85" name="Freeform 33">
              <a:extLst>
                <a:ext uri="{FF2B5EF4-FFF2-40B4-BE49-F238E27FC236}">
                  <a16:creationId xmlns:a16="http://schemas.microsoft.com/office/drawing/2014/main" id="{E2FC13F2-F557-4F0D-BDF0-8228CA0A9E1B}"/>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86" name="Group 85">
            <a:extLst>
              <a:ext uri="{FF2B5EF4-FFF2-40B4-BE49-F238E27FC236}">
                <a16:creationId xmlns:a16="http://schemas.microsoft.com/office/drawing/2014/main" id="{72BB4488-AAF3-464B-B5CF-3E01EAAAE78C}"/>
              </a:ext>
            </a:extLst>
          </p:cNvPr>
          <p:cNvGrpSpPr/>
          <p:nvPr/>
        </p:nvGrpSpPr>
        <p:grpSpPr>
          <a:xfrm>
            <a:off x="5849799" y="2879411"/>
            <a:ext cx="660965" cy="650837"/>
            <a:chOff x="5120734" y="1159822"/>
            <a:chExt cx="720000" cy="752572"/>
          </a:xfrm>
        </p:grpSpPr>
        <p:sp>
          <p:nvSpPr>
            <p:cNvPr id="87" name="Oval 86">
              <a:extLst>
                <a:ext uri="{FF2B5EF4-FFF2-40B4-BE49-F238E27FC236}">
                  <a16:creationId xmlns:a16="http://schemas.microsoft.com/office/drawing/2014/main" id="{F37595D8-739D-4E51-B13C-2F0A0C33896D}"/>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88" name="Freeform 33">
              <a:extLst>
                <a:ext uri="{FF2B5EF4-FFF2-40B4-BE49-F238E27FC236}">
                  <a16:creationId xmlns:a16="http://schemas.microsoft.com/office/drawing/2014/main" id="{F00E0508-64D4-495D-BA37-3C3381AE8AC6}"/>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89" name="Group 88">
            <a:extLst>
              <a:ext uri="{FF2B5EF4-FFF2-40B4-BE49-F238E27FC236}">
                <a16:creationId xmlns:a16="http://schemas.microsoft.com/office/drawing/2014/main" id="{5C79CD59-0558-4D43-B759-4D13FE318A32}"/>
              </a:ext>
            </a:extLst>
          </p:cNvPr>
          <p:cNvGrpSpPr/>
          <p:nvPr/>
        </p:nvGrpSpPr>
        <p:grpSpPr>
          <a:xfrm>
            <a:off x="9910780" y="3863142"/>
            <a:ext cx="660965" cy="650837"/>
            <a:chOff x="5120734" y="1159822"/>
            <a:chExt cx="720000" cy="752572"/>
          </a:xfrm>
        </p:grpSpPr>
        <p:sp>
          <p:nvSpPr>
            <p:cNvPr id="91" name="Oval 90">
              <a:extLst>
                <a:ext uri="{FF2B5EF4-FFF2-40B4-BE49-F238E27FC236}">
                  <a16:creationId xmlns:a16="http://schemas.microsoft.com/office/drawing/2014/main" id="{2F52392B-A12E-497C-A8B7-A052954A6B36}"/>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92" name="Freeform 33">
              <a:extLst>
                <a:ext uri="{FF2B5EF4-FFF2-40B4-BE49-F238E27FC236}">
                  <a16:creationId xmlns:a16="http://schemas.microsoft.com/office/drawing/2014/main" id="{B1F067AA-B74E-4D76-AE14-DD53E0789D6F}"/>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3" name="Group 2">
            <a:extLst>
              <a:ext uri="{FF2B5EF4-FFF2-40B4-BE49-F238E27FC236}">
                <a16:creationId xmlns:a16="http://schemas.microsoft.com/office/drawing/2014/main" id="{1346A878-A18B-4BAE-8064-336685B7BD88}"/>
              </a:ext>
            </a:extLst>
          </p:cNvPr>
          <p:cNvGrpSpPr/>
          <p:nvPr/>
        </p:nvGrpSpPr>
        <p:grpSpPr>
          <a:xfrm>
            <a:off x="4199243" y="1950073"/>
            <a:ext cx="3800960" cy="3815905"/>
            <a:chOff x="4166200" y="1668031"/>
            <a:chExt cx="3800960" cy="3815905"/>
          </a:xfrm>
        </p:grpSpPr>
        <p:grpSp>
          <p:nvGrpSpPr>
            <p:cNvPr id="204" name="Группа 6">
              <a:extLst>
                <a:ext uri="{FF2B5EF4-FFF2-40B4-BE49-F238E27FC236}">
                  <a16:creationId xmlns:a16="http://schemas.microsoft.com/office/drawing/2014/main" id="{F3FBCED3-C23A-4AFA-8E9E-7DD3BA0F8AD6}"/>
                </a:ext>
              </a:extLst>
            </p:cNvPr>
            <p:cNvGrpSpPr/>
            <p:nvPr/>
          </p:nvGrpSpPr>
          <p:grpSpPr>
            <a:xfrm>
              <a:off x="4166200" y="1668031"/>
              <a:ext cx="3800960" cy="3815905"/>
              <a:chOff x="9528498" y="3834458"/>
              <a:chExt cx="5907617" cy="5902266"/>
            </a:xfrm>
          </p:grpSpPr>
          <p:sp>
            <p:nvSpPr>
              <p:cNvPr id="205" name="Freeform 6">
                <a:extLst>
                  <a:ext uri="{FF2B5EF4-FFF2-40B4-BE49-F238E27FC236}">
                    <a16:creationId xmlns:a16="http://schemas.microsoft.com/office/drawing/2014/main" id="{A4BCE61B-81C9-435F-A247-7DC678090B4F}"/>
                  </a:ext>
                </a:extLst>
              </p:cNvPr>
              <p:cNvSpPr>
                <a:spLocks/>
              </p:cNvSpPr>
              <p:nvPr/>
            </p:nvSpPr>
            <p:spPr bwMode="auto">
              <a:xfrm>
                <a:off x="9528498" y="3834458"/>
                <a:ext cx="5907616"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solidFill>
                <a:schemeClr val="bg1"/>
              </a:solidFill>
              <a:ln>
                <a:noFill/>
              </a:ln>
              <a:effectLst>
                <a:outerShdw blurRad="381000" dist="635000" dir="2400000" sx="94000" sy="94000" algn="tl" rotWithShape="0">
                  <a:prstClr val="black">
                    <a:alpha val="31000"/>
                  </a:prstClr>
                </a:outerShdw>
              </a:effectLst>
            </p:spPr>
            <p:txBody>
              <a:bodyPr vert="horz" wrap="square" lIns="45715" tIns="22857" rIns="45715" bIns="22857" numCol="1" anchor="t" anchorCtr="0" compatLnSpc="1">
                <a:prstTxWarp prst="textNoShape">
                  <a:avLst/>
                </a:prstTxWarp>
              </a:bodyPr>
              <a:lstStyle/>
              <a:p>
                <a:endParaRPr lang="ru-RU" sz="900"/>
              </a:p>
            </p:txBody>
          </p:sp>
          <p:grpSp>
            <p:nvGrpSpPr>
              <p:cNvPr id="206" name="Группа 9">
                <a:extLst>
                  <a:ext uri="{FF2B5EF4-FFF2-40B4-BE49-F238E27FC236}">
                    <a16:creationId xmlns:a16="http://schemas.microsoft.com/office/drawing/2014/main" id="{1A213FD8-B0C9-4078-ADF0-A9B2BDDC69A0}"/>
                  </a:ext>
                </a:extLst>
              </p:cNvPr>
              <p:cNvGrpSpPr/>
              <p:nvPr/>
            </p:nvGrpSpPr>
            <p:grpSpPr>
              <a:xfrm>
                <a:off x="9528498" y="3834458"/>
                <a:ext cx="5907617" cy="5902266"/>
                <a:chOff x="9528498" y="3834458"/>
                <a:chExt cx="5907617" cy="5902266"/>
              </a:xfrm>
            </p:grpSpPr>
            <p:sp>
              <p:nvSpPr>
                <p:cNvPr id="207" name="Freeform 6">
                  <a:extLst>
                    <a:ext uri="{FF2B5EF4-FFF2-40B4-BE49-F238E27FC236}">
                      <a16:creationId xmlns:a16="http://schemas.microsoft.com/office/drawing/2014/main" id="{56A58C6F-14DC-400E-9647-4D269ACF40CD}"/>
                    </a:ext>
                  </a:extLst>
                </p:cNvPr>
                <p:cNvSpPr>
                  <a:spLocks/>
                </p:cNvSpPr>
                <p:nvPr/>
              </p:nvSpPr>
              <p:spPr bwMode="auto">
                <a:xfrm>
                  <a:off x="9528498" y="3834458"/>
                  <a:ext cx="5907617"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gradFill>
                  <a:gsLst>
                    <a:gs pos="74000">
                      <a:schemeClr val="bg2">
                        <a:lumMod val="95000"/>
                        <a:alpha val="0"/>
                      </a:schemeClr>
                    </a:gs>
                    <a:gs pos="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dirty="0"/>
                </a:p>
              </p:txBody>
            </p:sp>
            <p:sp>
              <p:nvSpPr>
                <p:cNvPr id="208" name="Freeform 7">
                  <a:extLst>
                    <a:ext uri="{FF2B5EF4-FFF2-40B4-BE49-F238E27FC236}">
                      <a16:creationId xmlns:a16="http://schemas.microsoft.com/office/drawing/2014/main" id="{28CADF3F-7B25-4B62-9D6F-F97DB6B21F39}"/>
                    </a:ext>
                  </a:extLst>
                </p:cNvPr>
                <p:cNvSpPr>
                  <a:spLocks/>
                </p:cNvSpPr>
                <p:nvPr/>
              </p:nvSpPr>
              <p:spPr bwMode="auto">
                <a:xfrm>
                  <a:off x="9580195" y="3896851"/>
                  <a:ext cx="2722067" cy="2603521"/>
                </a:xfrm>
                <a:custGeom>
                  <a:avLst/>
                  <a:gdLst>
                    <a:gd name="T0" fmla="*/ 1293 w 1526"/>
                    <a:gd name="T1" fmla="*/ 161 h 1460"/>
                    <a:gd name="T2" fmla="*/ 194 w 1526"/>
                    <a:gd name="T3" fmla="*/ 1190 h 1460"/>
                    <a:gd name="T4" fmla="*/ 0 w 1526"/>
                    <a:gd name="T5" fmla="*/ 1460 h 1460"/>
                    <a:gd name="T6" fmla="*/ 154 w 1526"/>
                    <a:gd name="T7" fmla="*/ 1362 h 1460"/>
                    <a:gd name="T8" fmla="*/ 340 w 1526"/>
                    <a:gd name="T9" fmla="*/ 1333 h 1460"/>
                    <a:gd name="T10" fmla="*/ 1278 w 1526"/>
                    <a:gd name="T11" fmla="*/ 391 h 1460"/>
                    <a:gd name="T12" fmla="*/ 1397 w 1526"/>
                    <a:gd name="T13" fmla="*/ 141 h 1460"/>
                    <a:gd name="T14" fmla="*/ 1526 w 1526"/>
                    <a:gd name="T15" fmla="*/ 0 h 1460"/>
                    <a:gd name="T16" fmla="*/ 1293 w 1526"/>
                    <a:gd name="T17" fmla="*/ 16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6" h="1460">
                      <a:moveTo>
                        <a:pt x="1293" y="161"/>
                      </a:moveTo>
                      <a:cubicBezTo>
                        <a:pt x="959" y="419"/>
                        <a:pt x="465" y="883"/>
                        <a:pt x="194" y="1190"/>
                      </a:cubicBezTo>
                      <a:cubicBezTo>
                        <a:pt x="86" y="1312"/>
                        <a:pt x="14" y="1410"/>
                        <a:pt x="0" y="1460"/>
                      </a:cubicBezTo>
                      <a:cubicBezTo>
                        <a:pt x="28" y="1405"/>
                        <a:pt x="87" y="1377"/>
                        <a:pt x="154" y="1362"/>
                      </a:cubicBezTo>
                      <a:cubicBezTo>
                        <a:pt x="215" y="1347"/>
                        <a:pt x="283" y="1342"/>
                        <a:pt x="340" y="1333"/>
                      </a:cubicBezTo>
                      <a:cubicBezTo>
                        <a:pt x="887" y="1248"/>
                        <a:pt x="1116" y="803"/>
                        <a:pt x="1278" y="391"/>
                      </a:cubicBezTo>
                      <a:cubicBezTo>
                        <a:pt x="1317" y="292"/>
                        <a:pt x="1353" y="209"/>
                        <a:pt x="1397" y="141"/>
                      </a:cubicBezTo>
                      <a:cubicBezTo>
                        <a:pt x="1433" y="85"/>
                        <a:pt x="1474" y="39"/>
                        <a:pt x="1526" y="0"/>
                      </a:cubicBezTo>
                      <a:cubicBezTo>
                        <a:pt x="1466" y="33"/>
                        <a:pt x="1386" y="89"/>
                        <a:pt x="1293" y="161"/>
                      </a:cubicBezTo>
                      <a:close/>
                    </a:path>
                  </a:pathLst>
                </a:custGeom>
                <a:gradFill>
                  <a:gsLst>
                    <a:gs pos="52000">
                      <a:schemeClr val="bg1"/>
                    </a:gs>
                    <a:gs pos="100000">
                      <a:schemeClr val="bg2">
                        <a:lumMod val="69000"/>
                      </a:schemeClr>
                    </a:gs>
                    <a:gs pos="2000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a:p>
              </p:txBody>
            </p:sp>
          </p:grpSp>
        </p:grpSp>
        <p:sp>
          <p:nvSpPr>
            <p:cNvPr id="202" name="Rectangle 201">
              <a:extLst>
                <a:ext uri="{FF2B5EF4-FFF2-40B4-BE49-F238E27FC236}">
                  <a16:creationId xmlns:a16="http://schemas.microsoft.com/office/drawing/2014/main" id="{FA24DA70-2F7B-445E-82F2-E395A54D0E90}"/>
                </a:ext>
              </a:extLst>
            </p:cNvPr>
            <p:cNvSpPr/>
            <p:nvPr/>
          </p:nvSpPr>
          <p:spPr>
            <a:xfrm rot="2884145">
              <a:off x="5387100" y="2593297"/>
              <a:ext cx="2376175" cy="1341376"/>
            </a:xfrm>
            <a:prstGeom prst="rect">
              <a:avLst/>
            </a:prstGeom>
            <a:noFill/>
          </p:spPr>
          <p:txBody>
            <a:bodyPr wrap="none" lIns="91440" tIns="45720" rIns="91440" bIns="45720">
              <a:prstTxWarp prst="textArchUp">
                <a:avLst>
                  <a:gd name="adj" fmla="val 10808839"/>
                </a:avLst>
              </a:prstTxWarp>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MANUAL</a:t>
              </a:r>
            </a:p>
          </p:txBody>
        </p:sp>
        <p:sp>
          <p:nvSpPr>
            <p:cNvPr id="68" name="TextBox 67">
              <a:extLst>
                <a:ext uri="{FF2B5EF4-FFF2-40B4-BE49-F238E27FC236}">
                  <a16:creationId xmlns:a16="http://schemas.microsoft.com/office/drawing/2014/main" id="{8876E4E3-3E99-49FB-B326-C06C3AAA6ACF}"/>
                </a:ext>
              </a:extLst>
            </p:cNvPr>
            <p:cNvSpPr txBox="1"/>
            <p:nvPr/>
          </p:nvSpPr>
          <p:spPr>
            <a:xfrm>
              <a:off x="4896235" y="3331762"/>
              <a:ext cx="2719389" cy="1938992"/>
            </a:xfrm>
            <a:prstGeom prst="rect">
              <a:avLst/>
            </a:prstGeom>
            <a:noFill/>
          </p:spPr>
          <p:txBody>
            <a:bodyPr wrap="square" rtlCol="0">
              <a:spAutoFit/>
            </a:bodyPr>
            <a:lstStyle/>
            <a:p>
              <a:r>
                <a:rPr lang="en-GB" sz="2000" b="1" dirty="0">
                  <a:solidFill>
                    <a:schemeClr val="tx1">
                      <a:lumMod val="65000"/>
                      <a:lumOff val="35000"/>
                    </a:schemeClr>
                  </a:solidFill>
                  <a:latin typeface="Roboto Light" panose="02000000000000000000" pitchFamily="2" charset="0"/>
                  <a:ea typeface="Roboto Light" panose="02000000000000000000" pitchFamily="2" charset="0"/>
                </a:rPr>
                <a:t>People. Documents. </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Heavy lifting </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Reading </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Understanding</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r>
                <a:rPr lang="en-GB" sz="2000" b="1" dirty="0">
                  <a:solidFill>
                    <a:schemeClr val="tx1">
                      <a:lumMod val="65000"/>
                      <a:lumOff val="35000"/>
                    </a:schemeClr>
                  </a:solidFill>
                  <a:latin typeface="Roboto Light" panose="02000000000000000000" pitchFamily="2" charset="0"/>
                  <a:ea typeface="Roboto Light" panose="02000000000000000000" pitchFamily="2" charset="0"/>
                </a:rPr>
                <a:t>Deciding</a:t>
              </a:r>
              <a:br>
                <a:rPr lang="en-GB" sz="2000" b="1" dirty="0">
                  <a:solidFill>
                    <a:schemeClr val="tx1">
                      <a:lumMod val="65000"/>
                      <a:lumOff val="35000"/>
                    </a:schemeClr>
                  </a:solidFill>
                  <a:latin typeface="Roboto Light" panose="02000000000000000000" pitchFamily="2" charset="0"/>
                  <a:ea typeface="Roboto Light" panose="02000000000000000000" pitchFamily="2" charset="0"/>
                </a:rPr>
              </a:br>
              <a:endParaRPr lang="en-GB" sz="2000" b="1" dirty="0">
                <a:solidFill>
                  <a:schemeClr val="tx1">
                    <a:lumMod val="65000"/>
                    <a:lumOff val="35000"/>
                  </a:schemeClr>
                </a:solidFill>
                <a:latin typeface="Roboto Light" panose="02000000000000000000" pitchFamily="2" charset="0"/>
                <a:ea typeface="Roboto Light" panose="02000000000000000000" pitchFamily="2" charset="0"/>
              </a:endParaRPr>
            </a:p>
          </p:txBody>
        </p:sp>
      </p:grpSp>
      <p:grpSp>
        <p:nvGrpSpPr>
          <p:cNvPr id="218" name="Group 217">
            <a:extLst>
              <a:ext uri="{FF2B5EF4-FFF2-40B4-BE49-F238E27FC236}">
                <a16:creationId xmlns:a16="http://schemas.microsoft.com/office/drawing/2014/main" id="{EBE57068-2620-40E2-9BFC-A92A8B611026}"/>
              </a:ext>
            </a:extLst>
          </p:cNvPr>
          <p:cNvGrpSpPr/>
          <p:nvPr/>
        </p:nvGrpSpPr>
        <p:grpSpPr>
          <a:xfrm flipH="1">
            <a:off x="6206050" y="4961639"/>
            <a:ext cx="1368038" cy="1751654"/>
            <a:chOff x="1795242" y="3170247"/>
            <a:chExt cx="2683375" cy="2785938"/>
          </a:xfrm>
        </p:grpSpPr>
        <p:sp>
          <p:nvSpPr>
            <p:cNvPr id="219" name="Freeform 5">
              <a:extLst>
                <a:ext uri="{FF2B5EF4-FFF2-40B4-BE49-F238E27FC236}">
                  <a16:creationId xmlns:a16="http://schemas.microsoft.com/office/drawing/2014/main" id="{E757AA3E-A619-4AB2-AB10-728BA639C486}"/>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0" name="Freeform 6">
              <a:extLst>
                <a:ext uri="{FF2B5EF4-FFF2-40B4-BE49-F238E27FC236}">
                  <a16:creationId xmlns:a16="http://schemas.microsoft.com/office/drawing/2014/main" id="{DA848396-30A7-4543-A8B5-367AE72A9DBB}"/>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1" name="Freeform 7">
              <a:extLst>
                <a:ext uri="{FF2B5EF4-FFF2-40B4-BE49-F238E27FC236}">
                  <a16:creationId xmlns:a16="http://schemas.microsoft.com/office/drawing/2014/main" id="{9DD60BAA-4256-4812-B3A5-0114289B2580}"/>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2" name="Freeform 8">
              <a:extLst>
                <a:ext uri="{FF2B5EF4-FFF2-40B4-BE49-F238E27FC236}">
                  <a16:creationId xmlns:a16="http://schemas.microsoft.com/office/drawing/2014/main" id="{F81FBC06-EEDD-4B09-A94C-1B3AD539BD67}"/>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3" name="Freeform 9">
              <a:extLst>
                <a:ext uri="{FF2B5EF4-FFF2-40B4-BE49-F238E27FC236}">
                  <a16:creationId xmlns:a16="http://schemas.microsoft.com/office/drawing/2014/main" id="{4D2D2EC6-48D1-4F49-A974-40DABE21E107}"/>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4" name="Freeform 10">
              <a:extLst>
                <a:ext uri="{FF2B5EF4-FFF2-40B4-BE49-F238E27FC236}">
                  <a16:creationId xmlns:a16="http://schemas.microsoft.com/office/drawing/2014/main" id="{B3CCFFEA-6776-47AF-AD46-541A790A1EC1}"/>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5" name="Freeform 11">
              <a:extLst>
                <a:ext uri="{FF2B5EF4-FFF2-40B4-BE49-F238E27FC236}">
                  <a16:creationId xmlns:a16="http://schemas.microsoft.com/office/drawing/2014/main" id="{B4C6638D-8B02-412E-979C-723FE2CE88C5}"/>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6" name="Freeform 12">
              <a:extLst>
                <a:ext uri="{FF2B5EF4-FFF2-40B4-BE49-F238E27FC236}">
                  <a16:creationId xmlns:a16="http://schemas.microsoft.com/office/drawing/2014/main" id="{5837DF9E-48F4-4372-B97F-54E0089A520F}"/>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7" name="Freeform 13">
              <a:extLst>
                <a:ext uri="{FF2B5EF4-FFF2-40B4-BE49-F238E27FC236}">
                  <a16:creationId xmlns:a16="http://schemas.microsoft.com/office/drawing/2014/main" id="{1BAC57F6-9150-4818-9B33-DA3A44C94E83}"/>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8" name="Freeform 14">
              <a:extLst>
                <a:ext uri="{FF2B5EF4-FFF2-40B4-BE49-F238E27FC236}">
                  <a16:creationId xmlns:a16="http://schemas.microsoft.com/office/drawing/2014/main" id="{7E662FBF-5B9D-42FB-A9A6-96A87A9DEDC7}"/>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29" name="Freeform 15">
              <a:extLst>
                <a:ext uri="{FF2B5EF4-FFF2-40B4-BE49-F238E27FC236}">
                  <a16:creationId xmlns:a16="http://schemas.microsoft.com/office/drawing/2014/main" id="{E5F962BE-5713-4103-98EE-AD25DA33D8F1}"/>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0" name="Freeform 16">
              <a:extLst>
                <a:ext uri="{FF2B5EF4-FFF2-40B4-BE49-F238E27FC236}">
                  <a16:creationId xmlns:a16="http://schemas.microsoft.com/office/drawing/2014/main" id="{BEEE375D-491B-4442-A445-310E71BF0123}"/>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1" name="Freeform 17">
              <a:extLst>
                <a:ext uri="{FF2B5EF4-FFF2-40B4-BE49-F238E27FC236}">
                  <a16:creationId xmlns:a16="http://schemas.microsoft.com/office/drawing/2014/main" id="{D6EAA968-382F-4BBD-A32C-A7EA86836E5C}"/>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sp>
        <p:nvSpPr>
          <p:cNvPr id="90" name="Rectangle 89">
            <a:extLst>
              <a:ext uri="{FF2B5EF4-FFF2-40B4-BE49-F238E27FC236}">
                <a16:creationId xmlns:a16="http://schemas.microsoft.com/office/drawing/2014/main" id="{BBDC6D10-589F-4178-928F-65DCD0BF0333}"/>
              </a:ext>
            </a:extLst>
          </p:cNvPr>
          <p:cNvSpPr/>
          <p:nvPr/>
        </p:nvSpPr>
        <p:spPr>
          <a:xfrm>
            <a:off x="6342663" y="822477"/>
            <a:ext cx="4550822" cy="600036"/>
          </a:xfrm>
          <a:prstGeom prst="rect">
            <a:avLst/>
          </a:prstGeom>
        </p:spPr>
        <p:txBody>
          <a:bodyPr wrap="square" anchor="ctr">
            <a:spAutoFit/>
          </a:bodyPr>
          <a:lstStyle/>
          <a:p>
            <a:pPr lvl="0" algn="ctr"/>
            <a:r>
              <a:rPr lang="en-GB" sz="3299" b="1" i="1" dirty="0">
                <a:solidFill>
                  <a:schemeClr val="tx1">
                    <a:lumMod val="65000"/>
                    <a:lumOff val="35000"/>
                  </a:schemeClr>
                </a:solidFill>
                <a:latin typeface="Roboto Medium" charset="0"/>
                <a:ea typeface="Roboto Medium" charset="0"/>
                <a:cs typeface="Roboto Medium" charset="0"/>
              </a:rPr>
              <a:t>Problem Statements</a:t>
            </a:r>
            <a:endParaRPr lang="en" sz="3299" b="1" i="1" dirty="0">
              <a:solidFill>
                <a:schemeClr val="tx1">
                  <a:lumMod val="65000"/>
                  <a:lumOff val="35000"/>
                </a:schemeClr>
              </a:solidFill>
              <a:latin typeface="Roboto Medium" charset="0"/>
              <a:ea typeface="Roboto Medium" charset="0"/>
              <a:cs typeface="Roboto Medium" charset="0"/>
            </a:endParaRPr>
          </a:p>
        </p:txBody>
      </p:sp>
      <p:grpSp>
        <p:nvGrpSpPr>
          <p:cNvPr id="2" name="Group 1">
            <a:extLst>
              <a:ext uri="{FF2B5EF4-FFF2-40B4-BE49-F238E27FC236}">
                <a16:creationId xmlns:a16="http://schemas.microsoft.com/office/drawing/2014/main" id="{496D6835-F9A8-4299-888C-319560853795}"/>
              </a:ext>
            </a:extLst>
          </p:cNvPr>
          <p:cNvGrpSpPr/>
          <p:nvPr/>
        </p:nvGrpSpPr>
        <p:grpSpPr>
          <a:xfrm>
            <a:off x="150934" y="1493224"/>
            <a:ext cx="3800960" cy="3815905"/>
            <a:chOff x="98652" y="1668031"/>
            <a:chExt cx="3800960" cy="3815905"/>
          </a:xfrm>
        </p:grpSpPr>
        <p:grpSp>
          <p:nvGrpSpPr>
            <p:cNvPr id="189" name="Группа 6">
              <a:extLst>
                <a:ext uri="{FF2B5EF4-FFF2-40B4-BE49-F238E27FC236}">
                  <a16:creationId xmlns:a16="http://schemas.microsoft.com/office/drawing/2014/main" id="{0A919398-A4A2-448B-A08F-060F0DF0CE1E}"/>
                </a:ext>
              </a:extLst>
            </p:cNvPr>
            <p:cNvGrpSpPr/>
            <p:nvPr/>
          </p:nvGrpSpPr>
          <p:grpSpPr>
            <a:xfrm>
              <a:off x="98652" y="1668031"/>
              <a:ext cx="3800960" cy="3815905"/>
              <a:chOff x="9528498" y="3834458"/>
              <a:chExt cx="5907617" cy="5902266"/>
            </a:xfrm>
          </p:grpSpPr>
          <p:sp>
            <p:nvSpPr>
              <p:cNvPr id="191" name="Freeform 6">
                <a:extLst>
                  <a:ext uri="{FF2B5EF4-FFF2-40B4-BE49-F238E27FC236}">
                    <a16:creationId xmlns:a16="http://schemas.microsoft.com/office/drawing/2014/main" id="{A69DD4A7-75DE-44BB-9E66-B6814E6065E7}"/>
                  </a:ext>
                </a:extLst>
              </p:cNvPr>
              <p:cNvSpPr>
                <a:spLocks/>
              </p:cNvSpPr>
              <p:nvPr/>
            </p:nvSpPr>
            <p:spPr bwMode="auto">
              <a:xfrm>
                <a:off x="9528498" y="3834458"/>
                <a:ext cx="5907616"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solidFill>
                <a:schemeClr val="bg1"/>
              </a:solidFill>
              <a:ln>
                <a:noFill/>
              </a:ln>
              <a:effectLst>
                <a:outerShdw blurRad="381000" dist="635000" dir="2400000" sx="94000" sy="94000" algn="tl" rotWithShape="0">
                  <a:prstClr val="black">
                    <a:alpha val="31000"/>
                  </a:prstClr>
                </a:outerShdw>
              </a:effectLst>
            </p:spPr>
            <p:txBody>
              <a:bodyPr vert="horz" wrap="square" lIns="45715" tIns="22857" rIns="45715" bIns="22857" numCol="1" anchor="t" anchorCtr="0" compatLnSpc="1">
                <a:prstTxWarp prst="textNoShape">
                  <a:avLst/>
                </a:prstTxWarp>
              </a:bodyPr>
              <a:lstStyle/>
              <a:p>
                <a:endParaRPr lang="ru-RU" sz="900"/>
              </a:p>
            </p:txBody>
          </p:sp>
          <p:grpSp>
            <p:nvGrpSpPr>
              <p:cNvPr id="192" name="Группа 9">
                <a:extLst>
                  <a:ext uri="{FF2B5EF4-FFF2-40B4-BE49-F238E27FC236}">
                    <a16:creationId xmlns:a16="http://schemas.microsoft.com/office/drawing/2014/main" id="{27808FAF-2B07-4F3A-900E-1CAFFBC70B16}"/>
                  </a:ext>
                </a:extLst>
              </p:cNvPr>
              <p:cNvGrpSpPr/>
              <p:nvPr/>
            </p:nvGrpSpPr>
            <p:grpSpPr>
              <a:xfrm>
                <a:off x="9528498" y="3834458"/>
                <a:ext cx="5907617" cy="5902266"/>
                <a:chOff x="9528498" y="3834458"/>
                <a:chExt cx="5907617" cy="5902266"/>
              </a:xfrm>
            </p:grpSpPr>
            <p:sp>
              <p:nvSpPr>
                <p:cNvPr id="193" name="Freeform 6">
                  <a:extLst>
                    <a:ext uri="{FF2B5EF4-FFF2-40B4-BE49-F238E27FC236}">
                      <a16:creationId xmlns:a16="http://schemas.microsoft.com/office/drawing/2014/main" id="{6A179D6A-54E3-4EA4-AC51-BF9D8EB2DCD2}"/>
                    </a:ext>
                  </a:extLst>
                </p:cNvPr>
                <p:cNvSpPr>
                  <a:spLocks/>
                </p:cNvSpPr>
                <p:nvPr/>
              </p:nvSpPr>
              <p:spPr bwMode="auto">
                <a:xfrm>
                  <a:off x="9528498" y="3834458"/>
                  <a:ext cx="5907617"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gradFill>
                  <a:gsLst>
                    <a:gs pos="74000">
                      <a:schemeClr val="bg2">
                        <a:lumMod val="95000"/>
                        <a:alpha val="0"/>
                      </a:schemeClr>
                    </a:gs>
                    <a:gs pos="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dirty="0"/>
                </a:p>
              </p:txBody>
            </p:sp>
            <p:sp>
              <p:nvSpPr>
                <p:cNvPr id="194" name="Freeform 7">
                  <a:extLst>
                    <a:ext uri="{FF2B5EF4-FFF2-40B4-BE49-F238E27FC236}">
                      <a16:creationId xmlns:a16="http://schemas.microsoft.com/office/drawing/2014/main" id="{805C3E79-7D90-418D-B4AB-F3915FA7C88D}"/>
                    </a:ext>
                  </a:extLst>
                </p:cNvPr>
                <p:cNvSpPr>
                  <a:spLocks/>
                </p:cNvSpPr>
                <p:nvPr/>
              </p:nvSpPr>
              <p:spPr bwMode="auto">
                <a:xfrm>
                  <a:off x="9580195" y="3896851"/>
                  <a:ext cx="2722067" cy="2603521"/>
                </a:xfrm>
                <a:custGeom>
                  <a:avLst/>
                  <a:gdLst>
                    <a:gd name="T0" fmla="*/ 1293 w 1526"/>
                    <a:gd name="T1" fmla="*/ 161 h 1460"/>
                    <a:gd name="T2" fmla="*/ 194 w 1526"/>
                    <a:gd name="T3" fmla="*/ 1190 h 1460"/>
                    <a:gd name="T4" fmla="*/ 0 w 1526"/>
                    <a:gd name="T5" fmla="*/ 1460 h 1460"/>
                    <a:gd name="T6" fmla="*/ 154 w 1526"/>
                    <a:gd name="T7" fmla="*/ 1362 h 1460"/>
                    <a:gd name="T8" fmla="*/ 340 w 1526"/>
                    <a:gd name="T9" fmla="*/ 1333 h 1460"/>
                    <a:gd name="T10" fmla="*/ 1278 w 1526"/>
                    <a:gd name="T11" fmla="*/ 391 h 1460"/>
                    <a:gd name="T12" fmla="*/ 1397 w 1526"/>
                    <a:gd name="T13" fmla="*/ 141 h 1460"/>
                    <a:gd name="T14" fmla="*/ 1526 w 1526"/>
                    <a:gd name="T15" fmla="*/ 0 h 1460"/>
                    <a:gd name="T16" fmla="*/ 1293 w 1526"/>
                    <a:gd name="T17" fmla="*/ 16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6" h="1460">
                      <a:moveTo>
                        <a:pt x="1293" y="161"/>
                      </a:moveTo>
                      <a:cubicBezTo>
                        <a:pt x="959" y="419"/>
                        <a:pt x="465" y="883"/>
                        <a:pt x="194" y="1190"/>
                      </a:cubicBezTo>
                      <a:cubicBezTo>
                        <a:pt x="86" y="1312"/>
                        <a:pt x="14" y="1410"/>
                        <a:pt x="0" y="1460"/>
                      </a:cubicBezTo>
                      <a:cubicBezTo>
                        <a:pt x="28" y="1405"/>
                        <a:pt x="87" y="1377"/>
                        <a:pt x="154" y="1362"/>
                      </a:cubicBezTo>
                      <a:cubicBezTo>
                        <a:pt x="215" y="1347"/>
                        <a:pt x="283" y="1342"/>
                        <a:pt x="340" y="1333"/>
                      </a:cubicBezTo>
                      <a:cubicBezTo>
                        <a:pt x="887" y="1248"/>
                        <a:pt x="1116" y="803"/>
                        <a:pt x="1278" y="391"/>
                      </a:cubicBezTo>
                      <a:cubicBezTo>
                        <a:pt x="1317" y="292"/>
                        <a:pt x="1353" y="209"/>
                        <a:pt x="1397" y="141"/>
                      </a:cubicBezTo>
                      <a:cubicBezTo>
                        <a:pt x="1433" y="85"/>
                        <a:pt x="1474" y="39"/>
                        <a:pt x="1526" y="0"/>
                      </a:cubicBezTo>
                      <a:cubicBezTo>
                        <a:pt x="1466" y="33"/>
                        <a:pt x="1386" y="89"/>
                        <a:pt x="1293" y="161"/>
                      </a:cubicBezTo>
                      <a:close/>
                    </a:path>
                  </a:pathLst>
                </a:custGeom>
                <a:gradFill>
                  <a:gsLst>
                    <a:gs pos="52000">
                      <a:schemeClr val="bg1"/>
                    </a:gs>
                    <a:gs pos="100000">
                      <a:schemeClr val="bg2">
                        <a:lumMod val="69000"/>
                      </a:schemeClr>
                    </a:gs>
                    <a:gs pos="2000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a:p>
              </p:txBody>
            </p:sp>
          </p:grpSp>
        </p:grpSp>
        <p:sp>
          <p:nvSpPr>
            <p:cNvPr id="201" name="Rectangle 200">
              <a:extLst>
                <a:ext uri="{FF2B5EF4-FFF2-40B4-BE49-F238E27FC236}">
                  <a16:creationId xmlns:a16="http://schemas.microsoft.com/office/drawing/2014/main" id="{80A5CB75-3857-481C-AE0C-A32267DFEFBB}"/>
                </a:ext>
              </a:extLst>
            </p:cNvPr>
            <p:cNvSpPr/>
            <p:nvPr/>
          </p:nvSpPr>
          <p:spPr>
            <a:xfrm rot="3111020">
              <a:off x="1104875" y="2439946"/>
              <a:ext cx="2391331" cy="1565630"/>
            </a:xfrm>
            <a:prstGeom prst="rect">
              <a:avLst/>
            </a:prstGeom>
            <a:noFill/>
          </p:spPr>
          <p:txBody>
            <a:bodyPr wrap="none" lIns="91440" tIns="45720" rIns="91440" bIns="45720">
              <a:prstTxWarp prst="textArchUp">
                <a:avLst>
                  <a:gd name="adj" fmla="val 10808839"/>
                </a:avLst>
              </a:prstTxWarp>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SPEED</a:t>
              </a:r>
            </a:p>
          </p:txBody>
        </p:sp>
        <p:sp>
          <p:nvSpPr>
            <p:cNvPr id="214" name="TextBox 213">
              <a:extLst>
                <a:ext uri="{FF2B5EF4-FFF2-40B4-BE49-F238E27FC236}">
                  <a16:creationId xmlns:a16="http://schemas.microsoft.com/office/drawing/2014/main" id="{0DCBAC1B-2202-46CA-B2C8-7745D175DA99}"/>
                </a:ext>
              </a:extLst>
            </p:cNvPr>
            <p:cNvSpPr txBox="1"/>
            <p:nvPr/>
          </p:nvSpPr>
          <p:spPr>
            <a:xfrm>
              <a:off x="510555" y="3617040"/>
              <a:ext cx="3010804" cy="1015663"/>
            </a:xfrm>
            <a:prstGeom prst="rect">
              <a:avLst/>
            </a:prstGeom>
            <a:noFill/>
          </p:spPr>
          <p:txBody>
            <a:bodyPr wrap="square" rtlCol="0">
              <a:spAutoFit/>
            </a:bodyPr>
            <a:lstStyle/>
            <a:p>
              <a:r>
                <a:rPr lang="en-GB" sz="2000" b="1" dirty="0">
                  <a:solidFill>
                    <a:schemeClr val="tx1">
                      <a:lumMod val="65000"/>
                      <a:lumOff val="35000"/>
                    </a:schemeClr>
                  </a:solidFill>
                  <a:latin typeface="Roboto Light" panose="02000000000000000000" pitchFamily="2" charset="0"/>
                  <a:ea typeface="Roboto Light" panose="02000000000000000000" pitchFamily="2" charset="0"/>
                </a:rPr>
                <a:t>Insufficient velocity of throughput for M&amp;A diligence activities</a:t>
              </a:r>
            </a:p>
          </p:txBody>
        </p:sp>
      </p:grpSp>
      <p:grpSp>
        <p:nvGrpSpPr>
          <p:cNvPr id="4" name="Group 3">
            <a:extLst>
              <a:ext uri="{FF2B5EF4-FFF2-40B4-BE49-F238E27FC236}">
                <a16:creationId xmlns:a16="http://schemas.microsoft.com/office/drawing/2014/main" id="{4B0B3408-0945-414F-AF08-C8FACD293D52}"/>
              </a:ext>
            </a:extLst>
          </p:cNvPr>
          <p:cNvGrpSpPr/>
          <p:nvPr/>
        </p:nvGrpSpPr>
        <p:grpSpPr>
          <a:xfrm>
            <a:off x="8260224" y="2837871"/>
            <a:ext cx="3800960" cy="3815905"/>
            <a:chOff x="8233748" y="1668032"/>
            <a:chExt cx="3800960" cy="3815905"/>
          </a:xfrm>
        </p:grpSpPr>
        <p:grpSp>
          <p:nvGrpSpPr>
            <p:cNvPr id="209" name="Группа 6">
              <a:extLst>
                <a:ext uri="{FF2B5EF4-FFF2-40B4-BE49-F238E27FC236}">
                  <a16:creationId xmlns:a16="http://schemas.microsoft.com/office/drawing/2014/main" id="{A517B845-EF1E-4604-A4FB-B55B920BB766}"/>
                </a:ext>
              </a:extLst>
            </p:cNvPr>
            <p:cNvGrpSpPr/>
            <p:nvPr/>
          </p:nvGrpSpPr>
          <p:grpSpPr>
            <a:xfrm>
              <a:off x="8233748" y="1668032"/>
              <a:ext cx="3800960" cy="3815905"/>
              <a:chOff x="9528498" y="3834458"/>
              <a:chExt cx="5907617" cy="5902266"/>
            </a:xfrm>
          </p:grpSpPr>
          <p:sp>
            <p:nvSpPr>
              <p:cNvPr id="210" name="Freeform 6">
                <a:extLst>
                  <a:ext uri="{FF2B5EF4-FFF2-40B4-BE49-F238E27FC236}">
                    <a16:creationId xmlns:a16="http://schemas.microsoft.com/office/drawing/2014/main" id="{99EBCA9E-F56D-4806-AB46-698B04D7838C}"/>
                  </a:ext>
                </a:extLst>
              </p:cNvPr>
              <p:cNvSpPr>
                <a:spLocks/>
              </p:cNvSpPr>
              <p:nvPr/>
            </p:nvSpPr>
            <p:spPr bwMode="auto">
              <a:xfrm>
                <a:off x="9528498" y="3834458"/>
                <a:ext cx="5907616"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solidFill>
                <a:schemeClr val="bg1"/>
              </a:solidFill>
              <a:ln>
                <a:noFill/>
              </a:ln>
              <a:effectLst>
                <a:outerShdw blurRad="381000" dist="635000" dir="2400000" sx="94000" sy="94000" algn="tl" rotWithShape="0">
                  <a:prstClr val="black">
                    <a:alpha val="31000"/>
                  </a:prstClr>
                </a:outerShdw>
              </a:effectLst>
            </p:spPr>
            <p:txBody>
              <a:bodyPr vert="horz" wrap="square" lIns="45715" tIns="22857" rIns="45715" bIns="22857" numCol="1" anchor="t" anchorCtr="0" compatLnSpc="1">
                <a:prstTxWarp prst="textNoShape">
                  <a:avLst/>
                </a:prstTxWarp>
              </a:bodyPr>
              <a:lstStyle/>
              <a:p>
                <a:endParaRPr lang="ru-RU" sz="900"/>
              </a:p>
            </p:txBody>
          </p:sp>
          <p:grpSp>
            <p:nvGrpSpPr>
              <p:cNvPr id="211" name="Группа 9">
                <a:extLst>
                  <a:ext uri="{FF2B5EF4-FFF2-40B4-BE49-F238E27FC236}">
                    <a16:creationId xmlns:a16="http://schemas.microsoft.com/office/drawing/2014/main" id="{A7FB0111-01AD-4E0E-AF9E-B91E6B09350B}"/>
                  </a:ext>
                </a:extLst>
              </p:cNvPr>
              <p:cNvGrpSpPr/>
              <p:nvPr/>
            </p:nvGrpSpPr>
            <p:grpSpPr>
              <a:xfrm>
                <a:off x="9528498" y="3834458"/>
                <a:ext cx="5907617" cy="5902266"/>
                <a:chOff x="9528498" y="3834458"/>
                <a:chExt cx="5907617" cy="5902266"/>
              </a:xfrm>
            </p:grpSpPr>
            <p:sp>
              <p:nvSpPr>
                <p:cNvPr id="212" name="Freeform 6">
                  <a:extLst>
                    <a:ext uri="{FF2B5EF4-FFF2-40B4-BE49-F238E27FC236}">
                      <a16:creationId xmlns:a16="http://schemas.microsoft.com/office/drawing/2014/main" id="{7C43944C-30C2-4FFF-99B6-734D3F413421}"/>
                    </a:ext>
                  </a:extLst>
                </p:cNvPr>
                <p:cNvSpPr>
                  <a:spLocks/>
                </p:cNvSpPr>
                <p:nvPr/>
              </p:nvSpPr>
              <p:spPr bwMode="auto">
                <a:xfrm>
                  <a:off x="9528498" y="3834458"/>
                  <a:ext cx="5907617" cy="5902266"/>
                </a:xfrm>
                <a:custGeom>
                  <a:avLst/>
                  <a:gdLst>
                    <a:gd name="T0" fmla="*/ 1760 w 3312"/>
                    <a:gd name="T1" fmla="*/ 8 h 3310"/>
                    <a:gd name="T2" fmla="*/ 1461 w 3312"/>
                    <a:gd name="T3" fmla="*/ 106 h 3310"/>
                    <a:gd name="T4" fmla="*/ 115 w 3312"/>
                    <a:gd name="T5" fmla="*/ 1368 h 3310"/>
                    <a:gd name="T6" fmla="*/ 9 w 3312"/>
                    <a:gd name="T7" fmla="*/ 1743 h 3310"/>
                    <a:gd name="T8" fmla="*/ 1659 w 3312"/>
                    <a:gd name="T9" fmla="*/ 3310 h 3310"/>
                    <a:gd name="T10" fmla="*/ 3312 w 3312"/>
                    <a:gd name="T11" fmla="*/ 1658 h 3310"/>
                    <a:gd name="T12" fmla="*/ 1760 w 3312"/>
                    <a:gd name="T13" fmla="*/ 8 h 3310"/>
                  </a:gdLst>
                  <a:ahLst/>
                  <a:cxnLst>
                    <a:cxn ang="0">
                      <a:pos x="T0" y="T1"/>
                    </a:cxn>
                    <a:cxn ang="0">
                      <a:pos x="T2" y="T3"/>
                    </a:cxn>
                    <a:cxn ang="0">
                      <a:pos x="T4" y="T5"/>
                    </a:cxn>
                    <a:cxn ang="0">
                      <a:pos x="T6" y="T7"/>
                    </a:cxn>
                    <a:cxn ang="0">
                      <a:pos x="T8" y="T9"/>
                    </a:cxn>
                    <a:cxn ang="0">
                      <a:pos x="T10" y="T11"/>
                    </a:cxn>
                    <a:cxn ang="0">
                      <a:pos x="T12" y="T13"/>
                    </a:cxn>
                  </a:cxnLst>
                  <a:rect l="0" t="0" r="r" b="b"/>
                  <a:pathLst>
                    <a:path w="3312" h="3310">
                      <a:moveTo>
                        <a:pt x="1760" y="8"/>
                      </a:moveTo>
                      <a:cubicBezTo>
                        <a:pt x="1625" y="0"/>
                        <a:pt x="1565" y="9"/>
                        <a:pt x="1461" y="106"/>
                      </a:cubicBezTo>
                      <a:cubicBezTo>
                        <a:pt x="115" y="1368"/>
                        <a:pt x="115" y="1368"/>
                        <a:pt x="115" y="1368"/>
                      </a:cubicBezTo>
                      <a:cubicBezTo>
                        <a:pt x="0" y="1477"/>
                        <a:pt x="2" y="1598"/>
                        <a:pt x="9" y="1743"/>
                      </a:cubicBezTo>
                      <a:cubicBezTo>
                        <a:pt x="54" y="2615"/>
                        <a:pt x="776" y="3310"/>
                        <a:pt x="1659" y="3310"/>
                      </a:cubicBezTo>
                      <a:cubicBezTo>
                        <a:pt x="2572" y="3310"/>
                        <a:pt x="3312" y="2570"/>
                        <a:pt x="3312" y="1658"/>
                      </a:cubicBezTo>
                      <a:cubicBezTo>
                        <a:pt x="3312" y="779"/>
                        <a:pt x="2626" y="60"/>
                        <a:pt x="1760" y="8"/>
                      </a:cubicBezTo>
                      <a:close/>
                    </a:path>
                  </a:pathLst>
                </a:custGeom>
                <a:gradFill>
                  <a:gsLst>
                    <a:gs pos="74000">
                      <a:schemeClr val="bg2">
                        <a:lumMod val="95000"/>
                        <a:alpha val="0"/>
                      </a:schemeClr>
                    </a:gs>
                    <a:gs pos="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dirty="0"/>
                </a:p>
              </p:txBody>
            </p:sp>
            <p:sp>
              <p:nvSpPr>
                <p:cNvPr id="213" name="Freeform 7">
                  <a:extLst>
                    <a:ext uri="{FF2B5EF4-FFF2-40B4-BE49-F238E27FC236}">
                      <a16:creationId xmlns:a16="http://schemas.microsoft.com/office/drawing/2014/main" id="{F9417ED8-BD12-4ADB-867F-4F17B3405D4A}"/>
                    </a:ext>
                  </a:extLst>
                </p:cNvPr>
                <p:cNvSpPr>
                  <a:spLocks/>
                </p:cNvSpPr>
                <p:nvPr/>
              </p:nvSpPr>
              <p:spPr bwMode="auto">
                <a:xfrm>
                  <a:off x="9580195" y="3896851"/>
                  <a:ext cx="2722067" cy="2603521"/>
                </a:xfrm>
                <a:custGeom>
                  <a:avLst/>
                  <a:gdLst>
                    <a:gd name="T0" fmla="*/ 1293 w 1526"/>
                    <a:gd name="T1" fmla="*/ 161 h 1460"/>
                    <a:gd name="T2" fmla="*/ 194 w 1526"/>
                    <a:gd name="T3" fmla="*/ 1190 h 1460"/>
                    <a:gd name="T4" fmla="*/ 0 w 1526"/>
                    <a:gd name="T5" fmla="*/ 1460 h 1460"/>
                    <a:gd name="T6" fmla="*/ 154 w 1526"/>
                    <a:gd name="T7" fmla="*/ 1362 h 1460"/>
                    <a:gd name="T8" fmla="*/ 340 w 1526"/>
                    <a:gd name="T9" fmla="*/ 1333 h 1460"/>
                    <a:gd name="T10" fmla="*/ 1278 w 1526"/>
                    <a:gd name="T11" fmla="*/ 391 h 1460"/>
                    <a:gd name="T12" fmla="*/ 1397 w 1526"/>
                    <a:gd name="T13" fmla="*/ 141 h 1460"/>
                    <a:gd name="T14" fmla="*/ 1526 w 1526"/>
                    <a:gd name="T15" fmla="*/ 0 h 1460"/>
                    <a:gd name="T16" fmla="*/ 1293 w 1526"/>
                    <a:gd name="T17" fmla="*/ 16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6" h="1460">
                      <a:moveTo>
                        <a:pt x="1293" y="161"/>
                      </a:moveTo>
                      <a:cubicBezTo>
                        <a:pt x="959" y="419"/>
                        <a:pt x="465" y="883"/>
                        <a:pt x="194" y="1190"/>
                      </a:cubicBezTo>
                      <a:cubicBezTo>
                        <a:pt x="86" y="1312"/>
                        <a:pt x="14" y="1410"/>
                        <a:pt x="0" y="1460"/>
                      </a:cubicBezTo>
                      <a:cubicBezTo>
                        <a:pt x="28" y="1405"/>
                        <a:pt x="87" y="1377"/>
                        <a:pt x="154" y="1362"/>
                      </a:cubicBezTo>
                      <a:cubicBezTo>
                        <a:pt x="215" y="1347"/>
                        <a:pt x="283" y="1342"/>
                        <a:pt x="340" y="1333"/>
                      </a:cubicBezTo>
                      <a:cubicBezTo>
                        <a:pt x="887" y="1248"/>
                        <a:pt x="1116" y="803"/>
                        <a:pt x="1278" y="391"/>
                      </a:cubicBezTo>
                      <a:cubicBezTo>
                        <a:pt x="1317" y="292"/>
                        <a:pt x="1353" y="209"/>
                        <a:pt x="1397" y="141"/>
                      </a:cubicBezTo>
                      <a:cubicBezTo>
                        <a:pt x="1433" y="85"/>
                        <a:pt x="1474" y="39"/>
                        <a:pt x="1526" y="0"/>
                      </a:cubicBezTo>
                      <a:cubicBezTo>
                        <a:pt x="1466" y="33"/>
                        <a:pt x="1386" y="89"/>
                        <a:pt x="1293" y="161"/>
                      </a:cubicBezTo>
                      <a:close/>
                    </a:path>
                  </a:pathLst>
                </a:custGeom>
                <a:gradFill>
                  <a:gsLst>
                    <a:gs pos="52000">
                      <a:schemeClr val="bg1"/>
                    </a:gs>
                    <a:gs pos="100000">
                      <a:schemeClr val="bg2">
                        <a:lumMod val="69000"/>
                      </a:schemeClr>
                    </a:gs>
                    <a:gs pos="20000">
                      <a:srgbClr val="C0C1C2">
                        <a:lumMod val="85000"/>
                      </a:srgbClr>
                    </a:gs>
                  </a:gsLst>
                  <a:lin ang="2700000" scaled="0"/>
                </a:gradFill>
                <a:ln>
                  <a:noFill/>
                </a:ln>
              </p:spPr>
              <p:txBody>
                <a:bodyPr vert="horz" wrap="square" lIns="45715" tIns="22857" rIns="45715" bIns="22857" numCol="1" anchor="t" anchorCtr="0" compatLnSpc="1">
                  <a:prstTxWarp prst="textNoShape">
                    <a:avLst/>
                  </a:prstTxWarp>
                </a:bodyPr>
                <a:lstStyle/>
                <a:p>
                  <a:endParaRPr lang="ru-RU" sz="900"/>
                </a:p>
              </p:txBody>
            </p:sp>
          </p:grpSp>
        </p:grpSp>
        <p:sp>
          <p:nvSpPr>
            <p:cNvPr id="203" name="Rectangle 202">
              <a:extLst>
                <a:ext uri="{FF2B5EF4-FFF2-40B4-BE49-F238E27FC236}">
                  <a16:creationId xmlns:a16="http://schemas.microsoft.com/office/drawing/2014/main" id="{8A58BEDB-63BA-48DF-83C2-9BDE2F0166E9}"/>
                </a:ext>
              </a:extLst>
            </p:cNvPr>
            <p:cNvSpPr/>
            <p:nvPr/>
          </p:nvSpPr>
          <p:spPr>
            <a:xfrm rot="1966401">
              <a:off x="9329681" y="2472081"/>
              <a:ext cx="2376175" cy="1197971"/>
            </a:xfrm>
            <a:prstGeom prst="rect">
              <a:avLst/>
            </a:prstGeom>
            <a:noFill/>
          </p:spPr>
          <p:txBody>
            <a:bodyPr wrap="none" lIns="91440" tIns="45720" rIns="91440" bIns="45720">
              <a:prstTxWarp prst="textArchUp">
                <a:avLst>
                  <a:gd name="adj" fmla="val 10808839"/>
                </a:avLst>
              </a:prstTxWarp>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RISKS</a:t>
              </a:r>
            </a:p>
          </p:txBody>
        </p:sp>
        <p:sp>
          <p:nvSpPr>
            <p:cNvPr id="69" name="TextBox 68">
              <a:extLst>
                <a:ext uri="{FF2B5EF4-FFF2-40B4-BE49-F238E27FC236}">
                  <a16:creationId xmlns:a16="http://schemas.microsoft.com/office/drawing/2014/main" id="{13AFCA3E-57A8-45AC-856D-79F42D7DB7B6}"/>
                </a:ext>
              </a:extLst>
            </p:cNvPr>
            <p:cNvSpPr txBox="1"/>
            <p:nvPr/>
          </p:nvSpPr>
          <p:spPr>
            <a:xfrm>
              <a:off x="8851025" y="3367898"/>
              <a:ext cx="3010804" cy="1631216"/>
            </a:xfrm>
            <a:prstGeom prst="rect">
              <a:avLst/>
            </a:prstGeom>
            <a:noFill/>
          </p:spPr>
          <p:txBody>
            <a:bodyPr wrap="square" rtlCol="0">
              <a:spAutoFit/>
            </a:bodyPr>
            <a:lstStyle/>
            <a:p>
              <a:r>
                <a:rPr lang="en-GB" sz="2000" b="1" dirty="0">
                  <a:solidFill>
                    <a:schemeClr val="tx1">
                      <a:lumMod val="65000"/>
                      <a:lumOff val="35000"/>
                    </a:schemeClr>
                  </a:solidFill>
                  <a:latin typeface="Roboto Light" panose="02000000000000000000" pitchFamily="2" charset="0"/>
                  <a:ea typeface="Roboto Light" panose="02000000000000000000" pitchFamily="2" charset="0"/>
                </a:rPr>
                <a:t>Narrow aperture for vision across M&amp;A work streams leading to gaps and suboptimal decisions.</a:t>
              </a:r>
            </a:p>
          </p:txBody>
        </p:sp>
      </p:grpSp>
      <p:grpSp>
        <p:nvGrpSpPr>
          <p:cNvPr id="232" name="Group 231">
            <a:extLst>
              <a:ext uri="{FF2B5EF4-FFF2-40B4-BE49-F238E27FC236}">
                <a16:creationId xmlns:a16="http://schemas.microsoft.com/office/drawing/2014/main" id="{E5F946BE-CC7B-4133-9339-716BEE432BB8}"/>
              </a:ext>
            </a:extLst>
          </p:cNvPr>
          <p:cNvGrpSpPr/>
          <p:nvPr/>
        </p:nvGrpSpPr>
        <p:grpSpPr>
          <a:xfrm flipH="1">
            <a:off x="10856703" y="5608560"/>
            <a:ext cx="1030426" cy="1119431"/>
            <a:chOff x="1795242" y="3170247"/>
            <a:chExt cx="2683375" cy="2785938"/>
          </a:xfrm>
        </p:grpSpPr>
        <p:sp>
          <p:nvSpPr>
            <p:cNvPr id="233" name="Freeform 5">
              <a:extLst>
                <a:ext uri="{FF2B5EF4-FFF2-40B4-BE49-F238E27FC236}">
                  <a16:creationId xmlns:a16="http://schemas.microsoft.com/office/drawing/2014/main" id="{FA83F990-FBC6-4DA2-BDC7-5B27B1EDB8DE}"/>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4" name="Freeform 6">
              <a:extLst>
                <a:ext uri="{FF2B5EF4-FFF2-40B4-BE49-F238E27FC236}">
                  <a16:creationId xmlns:a16="http://schemas.microsoft.com/office/drawing/2014/main" id="{4676EC36-7D8C-4441-A533-56C6FCF80522}"/>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5" name="Freeform 7">
              <a:extLst>
                <a:ext uri="{FF2B5EF4-FFF2-40B4-BE49-F238E27FC236}">
                  <a16:creationId xmlns:a16="http://schemas.microsoft.com/office/drawing/2014/main" id="{CABA5C0D-F6A9-4B88-9FA2-F56F71B8615E}"/>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6" name="Freeform 8">
              <a:extLst>
                <a:ext uri="{FF2B5EF4-FFF2-40B4-BE49-F238E27FC236}">
                  <a16:creationId xmlns:a16="http://schemas.microsoft.com/office/drawing/2014/main" id="{8949956D-4AD0-4585-94AF-F2139F13AAC5}"/>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7" name="Freeform 9">
              <a:extLst>
                <a:ext uri="{FF2B5EF4-FFF2-40B4-BE49-F238E27FC236}">
                  <a16:creationId xmlns:a16="http://schemas.microsoft.com/office/drawing/2014/main" id="{BE9E8FED-D5FA-460D-8C09-94EC399DFE50}"/>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8" name="Freeform 10">
              <a:extLst>
                <a:ext uri="{FF2B5EF4-FFF2-40B4-BE49-F238E27FC236}">
                  <a16:creationId xmlns:a16="http://schemas.microsoft.com/office/drawing/2014/main" id="{BD4C4F97-59E2-40AE-A10F-1BB776583F4F}"/>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39" name="Freeform 11">
              <a:extLst>
                <a:ext uri="{FF2B5EF4-FFF2-40B4-BE49-F238E27FC236}">
                  <a16:creationId xmlns:a16="http://schemas.microsoft.com/office/drawing/2014/main" id="{6AE82640-E0C3-4F74-A63C-4FF22ED17138}"/>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0" name="Freeform 12">
              <a:extLst>
                <a:ext uri="{FF2B5EF4-FFF2-40B4-BE49-F238E27FC236}">
                  <a16:creationId xmlns:a16="http://schemas.microsoft.com/office/drawing/2014/main" id="{BCB9BA07-15B1-4F79-9AFD-2A02E243C400}"/>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1" name="Freeform 13">
              <a:extLst>
                <a:ext uri="{FF2B5EF4-FFF2-40B4-BE49-F238E27FC236}">
                  <a16:creationId xmlns:a16="http://schemas.microsoft.com/office/drawing/2014/main" id="{544CB108-8A47-4AB5-ABA2-3D1B71BB83A0}"/>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2" name="Freeform 14">
              <a:extLst>
                <a:ext uri="{FF2B5EF4-FFF2-40B4-BE49-F238E27FC236}">
                  <a16:creationId xmlns:a16="http://schemas.microsoft.com/office/drawing/2014/main" id="{39DD8C4F-A475-44B2-9312-90166B896BF8}"/>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3" name="Freeform 15">
              <a:extLst>
                <a:ext uri="{FF2B5EF4-FFF2-40B4-BE49-F238E27FC236}">
                  <a16:creationId xmlns:a16="http://schemas.microsoft.com/office/drawing/2014/main" id="{D4B7B211-DD06-48CA-8484-0A14AFE02829}"/>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4" name="Freeform 16">
              <a:extLst>
                <a:ext uri="{FF2B5EF4-FFF2-40B4-BE49-F238E27FC236}">
                  <a16:creationId xmlns:a16="http://schemas.microsoft.com/office/drawing/2014/main" id="{5EF8A352-D8C7-46BA-9EA2-57352C39E534}"/>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245" name="Freeform 17">
              <a:extLst>
                <a:ext uri="{FF2B5EF4-FFF2-40B4-BE49-F238E27FC236}">
                  <a16:creationId xmlns:a16="http://schemas.microsoft.com/office/drawing/2014/main" id="{503AACA7-DCEF-4F33-8086-1F21D300AC2C}"/>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pic>
        <p:nvPicPr>
          <p:cNvPr id="115" name="Picture 114">
            <a:extLst>
              <a:ext uri="{FF2B5EF4-FFF2-40B4-BE49-F238E27FC236}">
                <a16:creationId xmlns:a16="http://schemas.microsoft.com/office/drawing/2014/main" id="{36CDB651-DBC5-451B-8075-C377F18B3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2" y="67337"/>
            <a:ext cx="3302329" cy="809071"/>
          </a:xfrm>
          <a:prstGeom prst="rect">
            <a:avLst/>
          </a:prstGeom>
          <a:noFill/>
        </p:spPr>
      </p:pic>
      <p:grpSp>
        <p:nvGrpSpPr>
          <p:cNvPr id="70" name="Group 69">
            <a:extLst>
              <a:ext uri="{FF2B5EF4-FFF2-40B4-BE49-F238E27FC236}">
                <a16:creationId xmlns:a16="http://schemas.microsoft.com/office/drawing/2014/main" id="{5159AA0A-2A78-4F92-B6B1-C9679B8C706A}"/>
              </a:ext>
            </a:extLst>
          </p:cNvPr>
          <p:cNvGrpSpPr/>
          <p:nvPr/>
        </p:nvGrpSpPr>
        <p:grpSpPr>
          <a:xfrm>
            <a:off x="838910" y="4509859"/>
            <a:ext cx="1938745" cy="2171624"/>
            <a:chOff x="1795242" y="3170247"/>
            <a:chExt cx="2683375" cy="2785938"/>
          </a:xfrm>
        </p:grpSpPr>
        <p:sp>
          <p:nvSpPr>
            <p:cNvPr id="71" name="Freeform 5">
              <a:extLst>
                <a:ext uri="{FF2B5EF4-FFF2-40B4-BE49-F238E27FC236}">
                  <a16:creationId xmlns:a16="http://schemas.microsoft.com/office/drawing/2014/main" id="{98D3D33F-1E1E-4CA8-8003-07981F5D8C40}"/>
                </a:ext>
              </a:extLst>
            </p:cNvPr>
            <p:cNvSpPr>
              <a:spLocks/>
            </p:cNvSpPr>
            <p:nvPr/>
          </p:nvSpPr>
          <p:spPr bwMode="auto">
            <a:xfrm>
              <a:off x="3431074" y="4523591"/>
              <a:ext cx="163722" cy="149966"/>
            </a:xfrm>
            <a:custGeom>
              <a:avLst/>
              <a:gdLst>
                <a:gd name="T0" fmla="*/ 38 w 110"/>
                <a:gd name="T1" fmla="*/ 0 h 114"/>
                <a:gd name="T2" fmla="*/ 0 w 110"/>
                <a:gd name="T3" fmla="*/ 57 h 114"/>
                <a:gd name="T4" fmla="*/ 78 w 110"/>
                <a:gd name="T5" fmla="*/ 114 h 114"/>
                <a:gd name="T6" fmla="*/ 110 w 110"/>
                <a:gd name="T7" fmla="*/ 46 h 114"/>
                <a:gd name="T8" fmla="*/ 38 w 110"/>
                <a:gd name="T9" fmla="*/ 0 h 114"/>
              </a:gdLst>
              <a:ahLst/>
              <a:cxnLst>
                <a:cxn ang="0">
                  <a:pos x="T0" y="T1"/>
                </a:cxn>
                <a:cxn ang="0">
                  <a:pos x="T2" y="T3"/>
                </a:cxn>
                <a:cxn ang="0">
                  <a:pos x="T4" y="T5"/>
                </a:cxn>
                <a:cxn ang="0">
                  <a:pos x="T6" y="T7"/>
                </a:cxn>
                <a:cxn ang="0">
                  <a:pos x="T8" y="T9"/>
                </a:cxn>
              </a:cxnLst>
              <a:rect l="0" t="0" r="r" b="b"/>
              <a:pathLst>
                <a:path w="110" h="114">
                  <a:moveTo>
                    <a:pt x="38" y="0"/>
                  </a:moveTo>
                  <a:cubicBezTo>
                    <a:pt x="0" y="57"/>
                    <a:pt x="0" y="57"/>
                    <a:pt x="0" y="57"/>
                  </a:cubicBezTo>
                  <a:cubicBezTo>
                    <a:pt x="24" y="80"/>
                    <a:pt x="50" y="99"/>
                    <a:pt x="78" y="114"/>
                  </a:cubicBezTo>
                  <a:cubicBezTo>
                    <a:pt x="110" y="46"/>
                    <a:pt x="110" y="46"/>
                    <a:pt x="110" y="46"/>
                  </a:cubicBezTo>
                  <a:cubicBezTo>
                    <a:pt x="85" y="34"/>
                    <a:pt x="61" y="19"/>
                    <a:pt x="3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2" name="Freeform 6">
              <a:extLst>
                <a:ext uri="{FF2B5EF4-FFF2-40B4-BE49-F238E27FC236}">
                  <a16:creationId xmlns:a16="http://schemas.microsoft.com/office/drawing/2014/main" id="{1C029B1C-2608-4385-B82B-650167BDA760}"/>
                </a:ext>
              </a:extLst>
            </p:cNvPr>
            <p:cNvSpPr>
              <a:spLocks/>
            </p:cNvSpPr>
            <p:nvPr/>
          </p:nvSpPr>
          <p:spPr bwMode="auto">
            <a:xfrm>
              <a:off x="3547622" y="4501645"/>
              <a:ext cx="930995" cy="347481"/>
            </a:xfrm>
            <a:custGeom>
              <a:avLst/>
              <a:gdLst>
                <a:gd name="T0" fmla="*/ 594 w 624"/>
                <a:gd name="T1" fmla="*/ 96 h 265"/>
                <a:gd name="T2" fmla="*/ 609 w 624"/>
                <a:gd name="T3" fmla="*/ 76 h 265"/>
                <a:gd name="T4" fmla="*/ 587 w 624"/>
                <a:gd name="T5" fmla="*/ 66 h 265"/>
                <a:gd name="T6" fmla="*/ 602 w 624"/>
                <a:gd name="T7" fmla="*/ 36 h 265"/>
                <a:gd name="T8" fmla="*/ 577 w 624"/>
                <a:gd name="T9" fmla="*/ 34 h 265"/>
                <a:gd name="T10" fmla="*/ 574 w 624"/>
                <a:gd name="T11" fmla="*/ 35 h 265"/>
                <a:gd name="T12" fmla="*/ 577 w 624"/>
                <a:gd name="T13" fmla="*/ 34 h 265"/>
                <a:gd name="T14" fmla="*/ 573 w 624"/>
                <a:gd name="T15" fmla="*/ 6 h 265"/>
                <a:gd name="T16" fmla="*/ 32 w 624"/>
                <a:gd name="T17" fmla="*/ 63 h 265"/>
                <a:gd name="T18" fmla="*/ 0 w 624"/>
                <a:gd name="T19" fmla="*/ 131 h 265"/>
                <a:gd name="T20" fmla="*/ 616 w 624"/>
                <a:gd name="T21" fmla="*/ 108 h 265"/>
                <a:gd name="T22" fmla="*/ 594 w 624"/>
                <a:gd name="T23" fmla="*/ 9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265">
                  <a:moveTo>
                    <a:pt x="594" y="96"/>
                  </a:moveTo>
                  <a:cubicBezTo>
                    <a:pt x="599" y="94"/>
                    <a:pt x="614" y="88"/>
                    <a:pt x="609" y="76"/>
                  </a:cubicBezTo>
                  <a:cubicBezTo>
                    <a:pt x="605" y="62"/>
                    <a:pt x="594" y="63"/>
                    <a:pt x="587" y="66"/>
                  </a:cubicBezTo>
                  <a:cubicBezTo>
                    <a:pt x="595" y="62"/>
                    <a:pt x="611" y="54"/>
                    <a:pt x="602" y="36"/>
                  </a:cubicBezTo>
                  <a:cubicBezTo>
                    <a:pt x="599" y="29"/>
                    <a:pt x="587" y="31"/>
                    <a:pt x="577" y="34"/>
                  </a:cubicBezTo>
                  <a:cubicBezTo>
                    <a:pt x="576" y="34"/>
                    <a:pt x="575" y="35"/>
                    <a:pt x="574" y="35"/>
                  </a:cubicBezTo>
                  <a:cubicBezTo>
                    <a:pt x="575" y="35"/>
                    <a:pt x="576" y="34"/>
                    <a:pt x="577" y="34"/>
                  </a:cubicBezTo>
                  <a:cubicBezTo>
                    <a:pt x="610" y="23"/>
                    <a:pt x="593" y="0"/>
                    <a:pt x="573" y="6"/>
                  </a:cubicBezTo>
                  <a:cubicBezTo>
                    <a:pt x="549" y="12"/>
                    <a:pt x="257" y="168"/>
                    <a:pt x="32" y="63"/>
                  </a:cubicBezTo>
                  <a:cubicBezTo>
                    <a:pt x="0" y="131"/>
                    <a:pt x="0" y="131"/>
                    <a:pt x="0" y="131"/>
                  </a:cubicBezTo>
                  <a:cubicBezTo>
                    <a:pt x="245" y="265"/>
                    <a:pt x="624" y="134"/>
                    <a:pt x="616" y="108"/>
                  </a:cubicBezTo>
                  <a:cubicBezTo>
                    <a:pt x="612" y="97"/>
                    <a:pt x="603" y="92"/>
                    <a:pt x="594" y="96"/>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3" name="Freeform 7">
              <a:extLst>
                <a:ext uri="{FF2B5EF4-FFF2-40B4-BE49-F238E27FC236}">
                  <a16:creationId xmlns:a16="http://schemas.microsoft.com/office/drawing/2014/main" id="{D0C54C77-A629-4D93-A2D7-FF228D72EE35}"/>
                </a:ext>
              </a:extLst>
            </p:cNvPr>
            <p:cNvSpPr>
              <a:spLocks/>
            </p:cNvSpPr>
            <p:nvPr/>
          </p:nvSpPr>
          <p:spPr bwMode="auto">
            <a:xfrm>
              <a:off x="2169860" y="5674543"/>
              <a:ext cx="1687168" cy="281642"/>
            </a:xfrm>
            <a:custGeom>
              <a:avLst/>
              <a:gdLst>
                <a:gd name="T0" fmla="*/ 650 w 1131"/>
                <a:gd name="T1" fmla="*/ 0 h 215"/>
                <a:gd name="T2" fmla="*/ 563 w 1131"/>
                <a:gd name="T3" fmla="*/ 2 h 215"/>
                <a:gd name="T4" fmla="*/ 2 w 1131"/>
                <a:gd name="T5" fmla="*/ 124 h 215"/>
                <a:gd name="T6" fmla="*/ 481 w 1131"/>
                <a:gd name="T7" fmla="*/ 215 h 215"/>
                <a:gd name="T8" fmla="*/ 569 w 1131"/>
                <a:gd name="T9" fmla="*/ 214 h 215"/>
                <a:gd name="T10" fmla="*/ 1129 w 1131"/>
                <a:gd name="T11" fmla="*/ 91 h 215"/>
                <a:gd name="T12" fmla="*/ 650 w 113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1131" h="215">
                  <a:moveTo>
                    <a:pt x="650" y="0"/>
                  </a:moveTo>
                  <a:cubicBezTo>
                    <a:pt x="622" y="0"/>
                    <a:pt x="592" y="1"/>
                    <a:pt x="563" y="2"/>
                  </a:cubicBezTo>
                  <a:cubicBezTo>
                    <a:pt x="251" y="11"/>
                    <a:pt x="0" y="66"/>
                    <a:pt x="2" y="124"/>
                  </a:cubicBezTo>
                  <a:cubicBezTo>
                    <a:pt x="3" y="177"/>
                    <a:pt x="211" y="215"/>
                    <a:pt x="481" y="215"/>
                  </a:cubicBezTo>
                  <a:cubicBezTo>
                    <a:pt x="510" y="215"/>
                    <a:pt x="539" y="215"/>
                    <a:pt x="569" y="214"/>
                  </a:cubicBezTo>
                  <a:cubicBezTo>
                    <a:pt x="880" y="205"/>
                    <a:pt x="1131" y="150"/>
                    <a:pt x="1129" y="91"/>
                  </a:cubicBezTo>
                  <a:cubicBezTo>
                    <a:pt x="1128" y="38"/>
                    <a:pt x="920" y="0"/>
                    <a:pt x="650" y="0"/>
                  </a:cubicBezTo>
                </a:path>
              </a:pathLst>
            </a:custGeom>
            <a:solidFill>
              <a:schemeClr val="bg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4" name="Freeform 8">
              <a:extLst>
                <a:ext uri="{FF2B5EF4-FFF2-40B4-BE49-F238E27FC236}">
                  <a16:creationId xmlns:a16="http://schemas.microsoft.com/office/drawing/2014/main" id="{A1276ECC-3A36-4004-9209-1CDB12E424AD}"/>
                </a:ext>
              </a:extLst>
            </p:cNvPr>
            <p:cNvSpPr>
              <a:spLocks/>
            </p:cNvSpPr>
            <p:nvPr/>
          </p:nvSpPr>
          <p:spPr bwMode="auto">
            <a:xfrm>
              <a:off x="2434868" y="5162467"/>
              <a:ext cx="1258439" cy="757141"/>
            </a:xfrm>
            <a:custGeom>
              <a:avLst/>
              <a:gdLst>
                <a:gd name="T0" fmla="*/ 711 w 844"/>
                <a:gd name="T1" fmla="*/ 12 h 578"/>
                <a:gd name="T2" fmla="*/ 669 w 844"/>
                <a:gd name="T3" fmla="*/ 430 h 578"/>
                <a:gd name="T4" fmla="*/ 787 w 844"/>
                <a:gd name="T5" fmla="*/ 435 h 578"/>
                <a:gd name="T6" fmla="*/ 621 w 844"/>
                <a:gd name="T7" fmla="*/ 485 h 578"/>
                <a:gd name="T8" fmla="*/ 643 w 844"/>
                <a:gd name="T9" fmla="*/ 83 h 578"/>
                <a:gd name="T10" fmla="*/ 87 w 844"/>
                <a:gd name="T11" fmla="*/ 131 h 578"/>
                <a:gd name="T12" fmla="*/ 45 w 844"/>
                <a:gd name="T13" fmla="*/ 474 h 578"/>
                <a:gd name="T14" fmla="*/ 167 w 844"/>
                <a:gd name="T15" fmla="*/ 471 h 578"/>
                <a:gd name="T16" fmla="*/ 2 w 844"/>
                <a:gd name="T17" fmla="*/ 512 h 578"/>
                <a:gd name="T18" fmla="*/ 0 w 844"/>
                <a:gd name="T19" fmla="*/ 88 h 578"/>
                <a:gd name="T20" fmla="*/ 711 w 844"/>
                <a:gd name="T21" fmla="*/ 1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578">
                  <a:moveTo>
                    <a:pt x="711" y="12"/>
                  </a:moveTo>
                  <a:cubicBezTo>
                    <a:pt x="669" y="430"/>
                    <a:pt x="669" y="430"/>
                    <a:pt x="669" y="430"/>
                  </a:cubicBezTo>
                  <a:cubicBezTo>
                    <a:pt x="669" y="430"/>
                    <a:pt x="747" y="368"/>
                    <a:pt x="787" y="435"/>
                  </a:cubicBezTo>
                  <a:cubicBezTo>
                    <a:pt x="844" y="529"/>
                    <a:pt x="621" y="485"/>
                    <a:pt x="621" y="485"/>
                  </a:cubicBezTo>
                  <a:cubicBezTo>
                    <a:pt x="643" y="83"/>
                    <a:pt x="643" y="83"/>
                    <a:pt x="643" y="83"/>
                  </a:cubicBezTo>
                  <a:cubicBezTo>
                    <a:pt x="643" y="83"/>
                    <a:pt x="398" y="146"/>
                    <a:pt x="87" y="131"/>
                  </a:cubicBezTo>
                  <a:cubicBezTo>
                    <a:pt x="45" y="474"/>
                    <a:pt x="45" y="474"/>
                    <a:pt x="45" y="474"/>
                  </a:cubicBezTo>
                  <a:cubicBezTo>
                    <a:pt x="45" y="474"/>
                    <a:pt x="133" y="390"/>
                    <a:pt x="167" y="471"/>
                  </a:cubicBezTo>
                  <a:cubicBezTo>
                    <a:pt x="211" y="578"/>
                    <a:pt x="2" y="512"/>
                    <a:pt x="2" y="512"/>
                  </a:cubicBezTo>
                  <a:cubicBezTo>
                    <a:pt x="0" y="88"/>
                    <a:pt x="0" y="88"/>
                    <a:pt x="0" y="88"/>
                  </a:cubicBezTo>
                  <a:cubicBezTo>
                    <a:pt x="0" y="88"/>
                    <a:pt x="263" y="0"/>
                    <a:pt x="711" y="12"/>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5" name="Freeform 9">
              <a:extLst>
                <a:ext uri="{FF2B5EF4-FFF2-40B4-BE49-F238E27FC236}">
                  <a16:creationId xmlns:a16="http://schemas.microsoft.com/office/drawing/2014/main" id="{8B7BEA9D-CE6F-4364-832B-63A44EE2BBED}"/>
                </a:ext>
              </a:extLst>
            </p:cNvPr>
            <p:cNvSpPr>
              <a:spLocks/>
            </p:cNvSpPr>
            <p:nvPr/>
          </p:nvSpPr>
          <p:spPr bwMode="auto">
            <a:xfrm>
              <a:off x="2239234" y="3239743"/>
              <a:ext cx="1255664" cy="1446005"/>
            </a:xfrm>
            <a:custGeom>
              <a:avLst/>
              <a:gdLst>
                <a:gd name="T0" fmla="*/ 842 w 842"/>
                <a:gd name="T1" fmla="*/ 945 h 1105"/>
                <a:gd name="T2" fmla="*/ 189 w 842"/>
                <a:gd name="T3" fmla="*/ 412 h 1105"/>
                <a:gd name="T4" fmla="*/ 24 w 842"/>
                <a:gd name="T5" fmla="*/ 1014 h 1105"/>
                <a:gd name="T6" fmla="*/ 842 w 842"/>
                <a:gd name="T7" fmla="*/ 945 h 1105"/>
              </a:gdLst>
              <a:ahLst/>
              <a:cxnLst>
                <a:cxn ang="0">
                  <a:pos x="T0" y="T1"/>
                </a:cxn>
                <a:cxn ang="0">
                  <a:pos x="T2" y="T3"/>
                </a:cxn>
                <a:cxn ang="0">
                  <a:pos x="T4" y="T5"/>
                </a:cxn>
                <a:cxn ang="0">
                  <a:pos x="T6" y="T7"/>
                </a:cxn>
              </a:cxnLst>
              <a:rect l="0" t="0" r="r" b="b"/>
              <a:pathLst>
                <a:path w="842" h="1105">
                  <a:moveTo>
                    <a:pt x="842" y="945"/>
                  </a:moveTo>
                  <a:cubicBezTo>
                    <a:pt x="842" y="945"/>
                    <a:pt x="811" y="0"/>
                    <a:pt x="189" y="412"/>
                  </a:cubicBezTo>
                  <a:cubicBezTo>
                    <a:pt x="189" y="412"/>
                    <a:pt x="0" y="570"/>
                    <a:pt x="24" y="1014"/>
                  </a:cubicBezTo>
                  <a:cubicBezTo>
                    <a:pt x="701" y="1105"/>
                    <a:pt x="842" y="945"/>
                    <a:pt x="842" y="945"/>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6" name="Freeform 10">
              <a:extLst>
                <a:ext uri="{FF2B5EF4-FFF2-40B4-BE49-F238E27FC236}">
                  <a16:creationId xmlns:a16="http://schemas.microsoft.com/office/drawing/2014/main" id="{B1AE2CF4-10F2-4C3C-A1BC-54C4259AE85F}"/>
                </a:ext>
              </a:extLst>
            </p:cNvPr>
            <p:cNvSpPr>
              <a:spLocks/>
            </p:cNvSpPr>
            <p:nvPr/>
          </p:nvSpPr>
          <p:spPr bwMode="auto">
            <a:xfrm>
              <a:off x="1795242" y="3170247"/>
              <a:ext cx="2072886" cy="1397236"/>
            </a:xfrm>
            <a:custGeom>
              <a:avLst/>
              <a:gdLst>
                <a:gd name="T0" fmla="*/ 1059 w 1389"/>
                <a:gd name="T1" fmla="*/ 0 h 1067"/>
                <a:gd name="T2" fmla="*/ 573 w 1389"/>
                <a:gd name="T3" fmla="*/ 559 h 1067"/>
                <a:gd name="T4" fmla="*/ 523 w 1389"/>
                <a:gd name="T5" fmla="*/ 736 h 1067"/>
                <a:gd name="T6" fmla="*/ 430 w 1389"/>
                <a:gd name="T7" fmla="*/ 759 h 1067"/>
                <a:gd name="T8" fmla="*/ 515 w 1389"/>
                <a:gd name="T9" fmla="*/ 796 h 1067"/>
                <a:gd name="T10" fmla="*/ 321 w 1389"/>
                <a:gd name="T11" fmla="*/ 1067 h 1067"/>
                <a:gd name="T12" fmla="*/ 379 w 1389"/>
                <a:gd name="T13" fmla="*/ 358 h 1067"/>
                <a:gd name="T14" fmla="*/ 588 w 1389"/>
                <a:gd name="T15" fmla="*/ 120 h 1067"/>
                <a:gd name="T16" fmla="*/ 1059 w 1389"/>
                <a:gd name="T1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9" h="1067">
                  <a:moveTo>
                    <a:pt x="1059" y="0"/>
                  </a:moveTo>
                  <a:cubicBezTo>
                    <a:pt x="1059" y="0"/>
                    <a:pt x="1389" y="526"/>
                    <a:pt x="573" y="559"/>
                  </a:cubicBezTo>
                  <a:cubicBezTo>
                    <a:pt x="523" y="736"/>
                    <a:pt x="523" y="736"/>
                    <a:pt x="523" y="736"/>
                  </a:cubicBezTo>
                  <a:cubicBezTo>
                    <a:pt x="523" y="736"/>
                    <a:pt x="437" y="677"/>
                    <a:pt x="430" y="759"/>
                  </a:cubicBezTo>
                  <a:cubicBezTo>
                    <a:pt x="423" y="841"/>
                    <a:pt x="515" y="796"/>
                    <a:pt x="515" y="796"/>
                  </a:cubicBezTo>
                  <a:cubicBezTo>
                    <a:pt x="515" y="796"/>
                    <a:pt x="416" y="1008"/>
                    <a:pt x="321" y="1067"/>
                  </a:cubicBezTo>
                  <a:cubicBezTo>
                    <a:pt x="321" y="1067"/>
                    <a:pt x="0" y="288"/>
                    <a:pt x="379" y="358"/>
                  </a:cubicBezTo>
                  <a:cubicBezTo>
                    <a:pt x="379" y="358"/>
                    <a:pt x="369" y="169"/>
                    <a:pt x="588" y="120"/>
                  </a:cubicBezTo>
                  <a:cubicBezTo>
                    <a:pt x="814" y="69"/>
                    <a:pt x="1060" y="291"/>
                    <a:pt x="1059" y="0"/>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7" name="Freeform 11">
              <a:extLst>
                <a:ext uri="{FF2B5EF4-FFF2-40B4-BE49-F238E27FC236}">
                  <a16:creationId xmlns:a16="http://schemas.microsoft.com/office/drawing/2014/main" id="{9C4069DC-AECD-40D9-BA3B-0B6D7EC91144}"/>
                </a:ext>
              </a:extLst>
            </p:cNvPr>
            <p:cNvSpPr>
              <a:spLocks/>
            </p:cNvSpPr>
            <p:nvPr/>
          </p:nvSpPr>
          <p:spPr bwMode="auto">
            <a:xfrm>
              <a:off x="3264577" y="3955430"/>
              <a:ext cx="83248" cy="108512"/>
            </a:xfrm>
            <a:custGeom>
              <a:avLst/>
              <a:gdLst>
                <a:gd name="T0" fmla="*/ 5 w 55"/>
                <a:gd name="T1" fmla="*/ 47 h 83"/>
                <a:gd name="T2" fmla="*/ 37 w 55"/>
                <a:gd name="T3" fmla="*/ 80 h 83"/>
                <a:gd name="T4" fmla="*/ 50 w 55"/>
                <a:gd name="T5" fmla="*/ 36 h 83"/>
                <a:gd name="T6" fmla="*/ 18 w 55"/>
                <a:gd name="T7" fmla="*/ 3 h 83"/>
                <a:gd name="T8" fmla="*/ 5 w 55"/>
                <a:gd name="T9" fmla="*/ 47 h 83"/>
              </a:gdLst>
              <a:ahLst/>
              <a:cxnLst>
                <a:cxn ang="0">
                  <a:pos x="T0" y="T1"/>
                </a:cxn>
                <a:cxn ang="0">
                  <a:pos x="T2" y="T3"/>
                </a:cxn>
                <a:cxn ang="0">
                  <a:pos x="T4" y="T5"/>
                </a:cxn>
                <a:cxn ang="0">
                  <a:pos x="T6" y="T7"/>
                </a:cxn>
                <a:cxn ang="0">
                  <a:pos x="T8" y="T9"/>
                </a:cxn>
              </a:cxnLst>
              <a:rect l="0" t="0" r="r" b="b"/>
              <a:pathLst>
                <a:path w="55" h="83">
                  <a:moveTo>
                    <a:pt x="5" y="47"/>
                  </a:moveTo>
                  <a:cubicBezTo>
                    <a:pt x="11" y="68"/>
                    <a:pt x="25" y="83"/>
                    <a:pt x="37" y="80"/>
                  </a:cubicBezTo>
                  <a:cubicBezTo>
                    <a:pt x="49" y="77"/>
                    <a:pt x="55" y="57"/>
                    <a:pt x="50" y="36"/>
                  </a:cubicBezTo>
                  <a:cubicBezTo>
                    <a:pt x="45" y="15"/>
                    <a:pt x="31" y="0"/>
                    <a:pt x="18" y="3"/>
                  </a:cubicBezTo>
                  <a:cubicBezTo>
                    <a:pt x="6" y="6"/>
                    <a:pt x="0" y="26"/>
                    <a:pt x="5" y="47"/>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8" name="Freeform 12">
              <a:extLst>
                <a:ext uri="{FF2B5EF4-FFF2-40B4-BE49-F238E27FC236}">
                  <a16:creationId xmlns:a16="http://schemas.microsoft.com/office/drawing/2014/main" id="{A486ED47-0955-4E88-A1D1-B8F19AA02139}"/>
                </a:ext>
              </a:extLst>
            </p:cNvPr>
            <p:cNvSpPr>
              <a:spLocks/>
            </p:cNvSpPr>
            <p:nvPr/>
          </p:nvSpPr>
          <p:spPr bwMode="auto">
            <a:xfrm>
              <a:off x="2781736" y="4054188"/>
              <a:ext cx="80473" cy="107292"/>
            </a:xfrm>
            <a:custGeom>
              <a:avLst/>
              <a:gdLst>
                <a:gd name="T0" fmla="*/ 5 w 54"/>
                <a:gd name="T1" fmla="*/ 46 h 82"/>
                <a:gd name="T2" fmla="*/ 36 w 54"/>
                <a:gd name="T3" fmla="*/ 79 h 82"/>
                <a:gd name="T4" fmla="*/ 49 w 54"/>
                <a:gd name="T5" fmla="*/ 35 h 82"/>
                <a:gd name="T6" fmla="*/ 18 w 54"/>
                <a:gd name="T7" fmla="*/ 3 h 82"/>
                <a:gd name="T8" fmla="*/ 5 w 54"/>
                <a:gd name="T9" fmla="*/ 46 h 82"/>
              </a:gdLst>
              <a:ahLst/>
              <a:cxnLst>
                <a:cxn ang="0">
                  <a:pos x="T0" y="T1"/>
                </a:cxn>
                <a:cxn ang="0">
                  <a:pos x="T2" y="T3"/>
                </a:cxn>
                <a:cxn ang="0">
                  <a:pos x="T4" y="T5"/>
                </a:cxn>
                <a:cxn ang="0">
                  <a:pos x="T6" y="T7"/>
                </a:cxn>
                <a:cxn ang="0">
                  <a:pos x="T8" y="T9"/>
                </a:cxn>
              </a:cxnLst>
              <a:rect l="0" t="0" r="r" b="b"/>
              <a:pathLst>
                <a:path w="54" h="82">
                  <a:moveTo>
                    <a:pt x="5" y="46"/>
                  </a:moveTo>
                  <a:cubicBezTo>
                    <a:pt x="10" y="67"/>
                    <a:pt x="24" y="82"/>
                    <a:pt x="36" y="79"/>
                  </a:cubicBezTo>
                  <a:cubicBezTo>
                    <a:pt x="49" y="76"/>
                    <a:pt x="54" y="56"/>
                    <a:pt x="49" y="35"/>
                  </a:cubicBezTo>
                  <a:cubicBezTo>
                    <a:pt x="44" y="14"/>
                    <a:pt x="30" y="0"/>
                    <a:pt x="18" y="3"/>
                  </a:cubicBezTo>
                  <a:cubicBezTo>
                    <a:pt x="5" y="6"/>
                    <a:pt x="0" y="25"/>
                    <a:pt x="5" y="46"/>
                  </a:cubicBez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79" name="Freeform 13">
              <a:extLst>
                <a:ext uri="{FF2B5EF4-FFF2-40B4-BE49-F238E27FC236}">
                  <a16:creationId xmlns:a16="http://schemas.microsoft.com/office/drawing/2014/main" id="{32FF7DD4-8421-4CE4-9CB4-57FD1C0265FE}"/>
                </a:ext>
              </a:extLst>
            </p:cNvPr>
            <p:cNvSpPr>
              <a:spLocks/>
            </p:cNvSpPr>
            <p:nvPr/>
          </p:nvSpPr>
          <p:spPr bwMode="auto">
            <a:xfrm>
              <a:off x="2994019" y="4198057"/>
              <a:ext cx="334382" cy="213365"/>
            </a:xfrm>
            <a:custGeom>
              <a:avLst/>
              <a:gdLst>
                <a:gd name="T0" fmla="*/ 8 w 224"/>
                <a:gd name="T1" fmla="*/ 160 h 163"/>
                <a:gd name="T2" fmla="*/ 97 w 224"/>
                <a:gd name="T3" fmla="*/ 27 h 163"/>
                <a:gd name="T4" fmla="*/ 224 w 224"/>
                <a:gd name="T5" fmla="*/ 104 h 163"/>
                <a:gd name="T6" fmla="*/ 8 w 224"/>
                <a:gd name="T7" fmla="*/ 160 h 163"/>
              </a:gdLst>
              <a:ahLst/>
              <a:cxnLst>
                <a:cxn ang="0">
                  <a:pos x="T0" y="T1"/>
                </a:cxn>
                <a:cxn ang="0">
                  <a:pos x="T2" y="T3"/>
                </a:cxn>
                <a:cxn ang="0">
                  <a:pos x="T4" y="T5"/>
                </a:cxn>
                <a:cxn ang="0">
                  <a:pos x="T6" y="T7"/>
                </a:cxn>
              </a:cxnLst>
              <a:rect l="0" t="0" r="r" b="b"/>
              <a:pathLst>
                <a:path w="224" h="163">
                  <a:moveTo>
                    <a:pt x="8" y="160"/>
                  </a:moveTo>
                  <a:cubicBezTo>
                    <a:pt x="0" y="126"/>
                    <a:pt x="4" y="54"/>
                    <a:pt x="97" y="27"/>
                  </a:cubicBezTo>
                  <a:cubicBezTo>
                    <a:pt x="193" y="0"/>
                    <a:pt x="224" y="104"/>
                    <a:pt x="224" y="104"/>
                  </a:cubicBezTo>
                  <a:cubicBezTo>
                    <a:pt x="224" y="104"/>
                    <a:pt x="125" y="163"/>
                    <a:pt x="8" y="160"/>
                  </a:cubicBezTo>
                  <a:close/>
                </a:path>
              </a:pathLst>
            </a:custGeom>
            <a:solidFill>
              <a:srgbClr val="EB7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0" name="Freeform 14">
              <a:extLst>
                <a:ext uri="{FF2B5EF4-FFF2-40B4-BE49-F238E27FC236}">
                  <a16:creationId xmlns:a16="http://schemas.microsoft.com/office/drawing/2014/main" id="{95751E78-BE52-419C-87D6-8CAF5DE1931A}"/>
                </a:ext>
              </a:extLst>
            </p:cNvPr>
            <p:cNvSpPr>
              <a:spLocks/>
            </p:cNvSpPr>
            <p:nvPr/>
          </p:nvSpPr>
          <p:spPr bwMode="auto">
            <a:xfrm>
              <a:off x="2275308" y="4477260"/>
              <a:ext cx="1219590" cy="820541"/>
            </a:xfrm>
            <a:custGeom>
              <a:avLst/>
              <a:gdLst>
                <a:gd name="T0" fmla="*/ 818 w 818"/>
                <a:gd name="T1" fmla="*/ 0 h 627"/>
                <a:gd name="T2" fmla="*/ 818 w 818"/>
                <a:gd name="T3" fmla="*/ 536 h 627"/>
                <a:gd name="T4" fmla="*/ 107 w 818"/>
                <a:gd name="T5" fmla="*/ 612 h 627"/>
                <a:gd name="T6" fmla="*/ 0 w 818"/>
                <a:gd name="T7" fmla="*/ 69 h 627"/>
                <a:gd name="T8" fmla="*/ 818 w 818"/>
                <a:gd name="T9" fmla="*/ 0 h 627"/>
              </a:gdLst>
              <a:ahLst/>
              <a:cxnLst>
                <a:cxn ang="0">
                  <a:pos x="T0" y="T1"/>
                </a:cxn>
                <a:cxn ang="0">
                  <a:pos x="T2" y="T3"/>
                </a:cxn>
                <a:cxn ang="0">
                  <a:pos x="T4" y="T5"/>
                </a:cxn>
                <a:cxn ang="0">
                  <a:pos x="T6" y="T7"/>
                </a:cxn>
                <a:cxn ang="0">
                  <a:pos x="T8" y="T9"/>
                </a:cxn>
              </a:cxnLst>
              <a:rect l="0" t="0" r="r" b="b"/>
              <a:pathLst>
                <a:path w="818" h="627">
                  <a:moveTo>
                    <a:pt x="818" y="0"/>
                  </a:moveTo>
                  <a:cubicBezTo>
                    <a:pt x="818" y="536"/>
                    <a:pt x="818" y="536"/>
                    <a:pt x="818" y="536"/>
                  </a:cubicBezTo>
                  <a:cubicBezTo>
                    <a:pt x="818" y="536"/>
                    <a:pt x="544" y="627"/>
                    <a:pt x="107" y="612"/>
                  </a:cubicBezTo>
                  <a:cubicBezTo>
                    <a:pt x="0" y="69"/>
                    <a:pt x="0" y="69"/>
                    <a:pt x="0" y="69"/>
                  </a:cubicBezTo>
                  <a:cubicBezTo>
                    <a:pt x="0" y="69"/>
                    <a:pt x="550" y="110"/>
                    <a:pt x="81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1" name="Freeform 15">
              <a:extLst>
                <a:ext uri="{FF2B5EF4-FFF2-40B4-BE49-F238E27FC236}">
                  <a16:creationId xmlns:a16="http://schemas.microsoft.com/office/drawing/2014/main" id="{D0BF7726-87AC-4468-8997-9C4A8F2C988D}"/>
                </a:ext>
              </a:extLst>
            </p:cNvPr>
            <p:cNvSpPr>
              <a:spLocks/>
            </p:cNvSpPr>
            <p:nvPr/>
          </p:nvSpPr>
          <p:spPr bwMode="auto">
            <a:xfrm>
              <a:off x="3081431" y="4619910"/>
              <a:ext cx="220609" cy="524268"/>
            </a:xfrm>
            <a:custGeom>
              <a:avLst/>
              <a:gdLst>
                <a:gd name="T0" fmla="*/ 85 w 159"/>
                <a:gd name="T1" fmla="*/ 0 h 430"/>
                <a:gd name="T2" fmla="*/ 106 w 159"/>
                <a:gd name="T3" fmla="*/ 33 h 430"/>
                <a:gd name="T4" fmla="*/ 83 w 159"/>
                <a:gd name="T5" fmla="*/ 75 h 430"/>
                <a:gd name="T6" fmla="*/ 159 w 159"/>
                <a:gd name="T7" fmla="*/ 336 h 430"/>
                <a:gd name="T8" fmla="*/ 96 w 159"/>
                <a:gd name="T9" fmla="*/ 430 h 430"/>
                <a:gd name="T10" fmla="*/ 11 w 159"/>
                <a:gd name="T11" fmla="*/ 358 h 430"/>
                <a:gd name="T12" fmla="*/ 32 w 159"/>
                <a:gd name="T13" fmla="*/ 82 h 430"/>
                <a:gd name="T14" fmla="*/ 0 w 159"/>
                <a:gd name="T15" fmla="*/ 43 h 430"/>
                <a:gd name="T16" fmla="*/ 14 w 159"/>
                <a:gd name="T17" fmla="*/ 14 h 430"/>
                <a:gd name="T18" fmla="*/ 85 w 159"/>
                <a:gd name="T19"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430">
                  <a:moveTo>
                    <a:pt x="85" y="0"/>
                  </a:moveTo>
                  <a:lnTo>
                    <a:pt x="106" y="33"/>
                  </a:lnTo>
                  <a:lnTo>
                    <a:pt x="83" y="75"/>
                  </a:lnTo>
                  <a:lnTo>
                    <a:pt x="159" y="336"/>
                  </a:lnTo>
                  <a:lnTo>
                    <a:pt x="96" y="430"/>
                  </a:lnTo>
                  <a:lnTo>
                    <a:pt x="11" y="358"/>
                  </a:lnTo>
                  <a:lnTo>
                    <a:pt x="32" y="82"/>
                  </a:lnTo>
                  <a:lnTo>
                    <a:pt x="0" y="43"/>
                  </a:lnTo>
                  <a:lnTo>
                    <a:pt x="14" y="14"/>
                  </a:lnTo>
                  <a:lnTo>
                    <a:pt x="85" y="0"/>
                  </a:lnTo>
                  <a:close/>
                </a:path>
              </a:pathLst>
            </a:custGeom>
            <a:solidFill>
              <a:srgbClr val="381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dirty="0"/>
            </a:p>
          </p:txBody>
        </p:sp>
        <p:sp>
          <p:nvSpPr>
            <p:cNvPr id="82" name="Freeform 16">
              <a:extLst>
                <a:ext uri="{FF2B5EF4-FFF2-40B4-BE49-F238E27FC236}">
                  <a16:creationId xmlns:a16="http://schemas.microsoft.com/office/drawing/2014/main" id="{2434EFDB-1E0C-4304-8AC7-3D3BE56067FC}"/>
                </a:ext>
              </a:extLst>
            </p:cNvPr>
            <p:cNvSpPr>
              <a:spLocks/>
            </p:cNvSpPr>
            <p:nvPr/>
          </p:nvSpPr>
          <p:spPr bwMode="auto">
            <a:xfrm>
              <a:off x="2164310" y="4604060"/>
              <a:ext cx="154010" cy="168254"/>
            </a:xfrm>
            <a:custGeom>
              <a:avLst/>
              <a:gdLst>
                <a:gd name="T0" fmla="*/ 80 w 103"/>
                <a:gd name="T1" fmla="*/ 0 h 129"/>
                <a:gd name="T2" fmla="*/ 103 w 103"/>
                <a:gd name="T3" fmla="*/ 77 h 129"/>
                <a:gd name="T4" fmla="*/ 60 w 103"/>
                <a:gd name="T5" fmla="*/ 129 h 129"/>
                <a:gd name="T6" fmla="*/ 0 w 103"/>
                <a:gd name="T7" fmla="*/ 88 h 129"/>
                <a:gd name="T8" fmla="*/ 80 w 103"/>
                <a:gd name="T9" fmla="*/ 0 h 129"/>
              </a:gdLst>
              <a:ahLst/>
              <a:cxnLst>
                <a:cxn ang="0">
                  <a:pos x="T0" y="T1"/>
                </a:cxn>
                <a:cxn ang="0">
                  <a:pos x="T2" y="T3"/>
                </a:cxn>
                <a:cxn ang="0">
                  <a:pos x="T4" y="T5"/>
                </a:cxn>
                <a:cxn ang="0">
                  <a:pos x="T6" y="T7"/>
                </a:cxn>
                <a:cxn ang="0">
                  <a:pos x="T8" y="T9"/>
                </a:cxn>
              </a:cxnLst>
              <a:rect l="0" t="0" r="r" b="b"/>
              <a:pathLst>
                <a:path w="103" h="129">
                  <a:moveTo>
                    <a:pt x="80" y="0"/>
                  </a:moveTo>
                  <a:cubicBezTo>
                    <a:pt x="103" y="77"/>
                    <a:pt x="103" y="77"/>
                    <a:pt x="103" y="77"/>
                  </a:cubicBezTo>
                  <a:cubicBezTo>
                    <a:pt x="84" y="89"/>
                    <a:pt x="70" y="107"/>
                    <a:pt x="60" y="129"/>
                  </a:cubicBezTo>
                  <a:cubicBezTo>
                    <a:pt x="0" y="88"/>
                    <a:pt x="0" y="88"/>
                    <a:pt x="0" y="88"/>
                  </a:cubicBezTo>
                  <a:cubicBezTo>
                    <a:pt x="18" y="52"/>
                    <a:pt x="44" y="22"/>
                    <a:pt x="8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sp>
          <p:nvSpPr>
            <p:cNvPr id="83" name="Freeform 17">
              <a:extLst>
                <a:ext uri="{FF2B5EF4-FFF2-40B4-BE49-F238E27FC236}">
                  <a16:creationId xmlns:a16="http://schemas.microsoft.com/office/drawing/2014/main" id="{DED6B29C-0196-4A47-893B-EC69D18E9353}"/>
                </a:ext>
              </a:extLst>
            </p:cNvPr>
            <p:cNvSpPr>
              <a:spLocks/>
            </p:cNvSpPr>
            <p:nvPr/>
          </p:nvSpPr>
          <p:spPr bwMode="auto">
            <a:xfrm>
              <a:off x="2011688" y="4718668"/>
              <a:ext cx="349643" cy="794937"/>
            </a:xfrm>
            <a:custGeom>
              <a:avLst/>
              <a:gdLst>
                <a:gd name="T0" fmla="*/ 162 w 234"/>
                <a:gd name="T1" fmla="*/ 41 h 607"/>
                <a:gd name="T2" fmla="*/ 221 w 234"/>
                <a:gd name="T3" fmla="*/ 543 h 607"/>
                <a:gd name="T4" fmla="*/ 222 w 234"/>
                <a:gd name="T5" fmla="*/ 578 h 607"/>
                <a:gd name="T6" fmla="*/ 207 w 234"/>
                <a:gd name="T7" fmla="*/ 573 h 607"/>
                <a:gd name="T8" fmla="*/ 200 w 234"/>
                <a:gd name="T9" fmla="*/ 586 h 607"/>
                <a:gd name="T10" fmla="*/ 187 w 234"/>
                <a:gd name="T11" fmla="*/ 582 h 607"/>
                <a:gd name="T12" fmla="*/ 180 w 234"/>
                <a:gd name="T13" fmla="*/ 594 h 607"/>
                <a:gd name="T14" fmla="*/ 165 w 234"/>
                <a:gd name="T15" fmla="*/ 589 h 607"/>
                <a:gd name="T16" fmla="*/ 159 w 234"/>
                <a:gd name="T17" fmla="*/ 603 h 607"/>
                <a:gd name="T18" fmla="*/ 136 w 234"/>
                <a:gd name="T19" fmla="*/ 585 h 607"/>
                <a:gd name="T20" fmla="*/ 102 w 234"/>
                <a:gd name="T21" fmla="*/ 0 h 607"/>
                <a:gd name="T22" fmla="*/ 162 w 234"/>
                <a:gd name="T23" fmla="*/ 4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607">
                  <a:moveTo>
                    <a:pt x="162" y="41"/>
                  </a:moveTo>
                  <a:cubicBezTo>
                    <a:pt x="93" y="193"/>
                    <a:pt x="221" y="543"/>
                    <a:pt x="221" y="543"/>
                  </a:cubicBezTo>
                  <a:cubicBezTo>
                    <a:pt x="223" y="547"/>
                    <a:pt x="234" y="573"/>
                    <a:pt x="222" y="578"/>
                  </a:cubicBezTo>
                  <a:cubicBezTo>
                    <a:pt x="216" y="580"/>
                    <a:pt x="211" y="577"/>
                    <a:pt x="207" y="573"/>
                  </a:cubicBezTo>
                  <a:cubicBezTo>
                    <a:pt x="207" y="578"/>
                    <a:pt x="206" y="584"/>
                    <a:pt x="200" y="586"/>
                  </a:cubicBezTo>
                  <a:cubicBezTo>
                    <a:pt x="195" y="588"/>
                    <a:pt x="190" y="586"/>
                    <a:pt x="187" y="582"/>
                  </a:cubicBezTo>
                  <a:cubicBezTo>
                    <a:pt x="187" y="587"/>
                    <a:pt x="185" y="592"/>
                    <a:pt x="180" y="594"/>
                  </a:cubicBezTo>
                  <a:cubicBezTo>
                    <a:pt x="175" y="596"/>
                    <a:pt x="169" y="593"/>
                    <a:pt x="165" y="589"/>
                  </a:cubicBezTo>
                  <a:cubicBezTo>
                    <a:pt x="166" y="595"/>
                    <a:pt x="165" y="600"/>
                    <a:pt x="159" y="603"/>
                  </a:cubicBezTo>
                  <a:cubicBezTo>
                    <a:pt x="148" y="607"/>
                    <a:pt x="139" y="591"/>
                    <a:pt x="136" y="585"/>
                  </a:cubicBezTo>
                  <a:cubicBezTo>
                    <a:pt x="136" y="585"/>
                    <a:pt x="0" y="201"/>
                    <a:pt x="102" y="0"/>
                  </a:cubicBezTo>
                  <a:lnTo>
                    <a:pt x="162" y="41"/>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200"/>
            </a:p>
          </p:txBody>
        </p:sp>
      </p:grpSp>
      <p:grpSp>
        <p:nvGrpSpPr>
          <p:cNvPr id="112" name="Group 111">
            <a:extLst>
              <a:ext uri="{FF2B5EF4-FFF2-40B4-BE49-F238E27FC236}">
                <a16:creationId xmlns:a16="http://schemas.microsoft.com/office/drawing/2014/main" id="{1DE571E4-EA0D-448E-AC18-9F972655438C}"/>
              </a:ext>
            </a:extLst>
          </p:cNvPr>
          <p:cNvGrpSpPr/>
          <p:nvPr/>
        </p:nvGrpSpPr>
        <p:grpSpPr>
          <a:xfrm>
            <a:off x="5849799" y="2879411"/>
            <a:ext cx="660965" cy="650837"/>
            <a:chOff x="5120734" y="1159822"/>
            <a:chExt cx="720000" cy="752572"/>
          </a:xfrm>
        </p:grpSpPr>
        <p:sp>
          <p:nvSpPr>
            <p:cNvPr id="113" name="Oval 112">
              <a:extLst>
                <a:ext uri="{FF2B5EF4-FFF2-40B4-BE49-F238E27FC236}">
                  <a16:creationId xmlns:a16="http://schemas.microsoft.com/office/drawing/2014/main" id="{75B0E673-805B-4B23-B52B-E8B430888E09}"/>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4" name="Freeform 33">
              <a:extLst>
                <a:ext uri="{FF2B5EF4-FFF2-40B4-BE49-F238E27FC236}">
                  <a16:creationId xmlns:a16="http://schemas.microsoft.com/office/drawing/2014/main" id="{778628A7-9238-4B80-9B87-9B6FFAE575FB}"/>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116" name="Group 115">
            <a:extLst>
              <a:ext uri="{FF2B5EF4-FFF2-40B4-BE49-F238E27FC236}">
                <a16:creationId xmlns:a16="http://schemas.microsoft.com/office/drawing/2014/main" id="{28933BC1-F19E-4930-915C-A9766CC0B908}"/>
              </a:ext>
            </a:extLst>
          </p:cNvPr>
          <p:cNvGrpSpPr/>
          <p:nvPr/>
        </p:nvGrpSpPr>
        <p:grpSpPr>
          <a:xfrm>
            <a:off x="9756169" y="3772695"/>
            <a:ext cx="660965" cy="650837"/>
            <a:chOff x="5120734" y="1159822"/>
            <a:chExt cx="720000" cy="752572"/>
          </a:xfrm>
        </p:grpSpPr>
        <p:sp>
          <p:nvSpPr>
            <p:cNvPr id="117" name="Oval 116">
              <a:extLst>
                <a:ext uri="{FF2B5EF4-FFF2-40B4-BE49-F238E27FC236}">
                  <a16:creationId xmlns:a16="http://schemas.microsoft.com/office/drawing/2014/main" id="{28A88C38-FEB4-49BD-BE24-F03D5D1D4B40}"/>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18" name="Freeform 33">
              <a:extLst>
                <a:ext uri="{FF2B5EF4-FFF2-40B4-BE49-F238E27FC236}">
                  <a16:creationId xmlns:a16="http://schemas.microsoft.com/office/drawing/2014/main" id="{2C2C427B-2073-4A91-9CE1-D0A925D8005F}"/>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grpSp>
        <p:nvGrpSpPr>
          <p:cNvPr id="119" name="Group 118">
            <a:extLst>
              <a:ext uri="{FF2B5EF4-FFF2-40B4-BE49-F238E27FC236}">
                <a16:creationId xmlns:a16="http://schemas.microsoft.com/office/drawing/2014/main" id="{0C1D4D27-420E-4A66-873F-F4864FEB1F48}"/>
              </a:ext>
            </a:extLst>
          </p:cNvPr>
          <p:cNvGrpSpPr/>
          <p:nvPr/>
        </p:nvGrpSpPr>
        <p:grpSpPr>
          <a:xfrm>
            <a:off x="1466778" y="2644561"/>
            <a:ext cx="660965" cy="650837"/>
            <a:chOff x="5120734" y="1159822"/>
            <a:chExt cx="720000" cy="752572"/>
          </a:xfrm>
        </p:grpSpPr>
        <p:sp>
          <p:nvSpPr>
            <p:cNvPr id="120" name="Oval 119">
              <a:extLst>
                <a:ext uri="{FF2B5EF4-FFF2-40B4-BE49-F238E27FC236}">
                  <a16:creationId xmlns:a16="http://schemas.microsoft.com/office/drawing/2014/main" id="{3B25BA54-10B4-482D-BB31-2E6131B4E5A7}"/>
                </a:ext>
              </a:extLst>
            </p:cNvPr>
            <p:cNvSpPr/>
            <p:nvPr/>
          </p:nvSpPr>
          <p:spPr>
            <a:xfrm>
              <a:off x="5120734" y="1159822"/>
              <a:ext cx="720000" cy="752572"/>
            </a:xfrm>
            <a:prstGeom prst="ellipse">
              <a:avLst/>
            </a:prstGeom>
            <a:solidFill>
              <a:srgbClr val="7D9892"/>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21" name="Freeform 33">
              <a:extLst>
                <a:ext uri="{FF2B5EF4-FFF2-40B4-BE49-F238E27FC236}">
                  <a16:creationId xmlns:a16="http://schemas.microsoft.com/office/drawing/2014/main" id="{CCB93647-9F9E-4F89-AFDE-0B57C4C42799}"/>
                </a:ext>
              </a:extLst>
            </p:cNvPr>
            <p:cNvSpPr>
              <a:spLocks noEditPoints="1"/>
            </p:cNvSpPr>
            <p:nvPr/>
          </p:nvSpPr>
          <p:spPr bwMode="auto">
            <a:xfrm>
              <a:off x="5308645" y="1357751"/>
              <a:ext cx="337373" cy="341745"/>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7565A"/>
                </a:solidFill>
                <a:effectLst/>
                <a:uLnTx/>
                <a:uFillTx/>
                <a:latin typeface="Open Sans Light"/>
                <a:ea typeface="+mn-ea"/>
                <a:cs typeface="+mn-cs"/>
              </a:endParaRPr>
            </a:p>
          </p:txBody>
        </p:sp>
      </p:grpSp>
      <p:pic>
        <p:nvPicPr>
          <p:cNvPr id="122" name="Picture 121">
            <a:extLst>
              <a:ext uri="{FF2B5EF4-FFF2-40B4-BE49-F238E27FC236}">
                <a16:creationId xmlns:a16="http://schemas.microsoft.com/office/drawing/2014/main" id="{59F82ACF-608C-4C2F-8C24-0A4FA02DE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97" y="190805"/>
            <a:ext cx="3768029" cy="735226"/>
          </a:xfrm>
          <a:prstGeom prst="rect">
            <a:avLst/>
          </a:prstGeom>
        </p:spPr>
      </p:pic>
      <p:sp>
        <p:nvSpPr>
          <p:cNvPr id="123" name="Заголовок 1">
            <a:extLst>
              <a:ext uri="{FF2B5EF4-FFF2-40B4-BE49-F238E27FC236}">
                <a16:creationId xmlns:a16="http://schemas.microsoft.com/office/drawing/2014/main" id="{C52C99E5-F9A5-481F-8610-AE13684F9D80}"/>
              </a:ext>
            </a:extLst>
          </p:cNvPr>
          <p:cNvSpPr txBox="1">
            <a:spLocks/>
          </p:cNvSpPr>
          <p:nvPr/>
        </p:nvSpPr>
        <p:spPr>
          <a:xfrm>
            <a:off x="2736595" y="837292"/>
            <a:ext cx="4003514" cy="829820"/>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Tree>
    <p:extLst>
      <p:ext uri="{BB962C8B-B14F-4D97-AF65-F5344CB8AC3E}">
        <p14:creationId xmlns:p14="http://schemas.microsoft.com/office/powerpoint/2010/main" val="38411450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Прямоугольник 62">
            <a:extLst>
              <a:ext uri="{FF2B5EF4-FFF2-40B4-BE49-F238E27FC236}">
                <a16:creationId xmlns:a16="http://schemas.microsoft.com/office/drawing/2014/main" id="{9241E4AF-1A30-4763-BF3B-EC37D4CD1DAA}"/>
              </a:ext>
            </a:extLst>
          </p:cNvPr>
          <p:cNvSpPr/>
          <p:nvPr/>
        </p:nvSpPr>
        <p:spPr>
          <a:xfrm rot="10800000">
            <a:off x="25489"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37" name="Picture Placeholder 36">
            <a:extLst>
              <a:ext uri="{FF2B5EF4-FFF2-40B4-BE49-F238E27FC236}">
                <a16:creationId xmlns:a16="http://schemas.microsoft.com/office/drawing/2014/main" id="{1C521D06-593D-4C59-97BD-D7060D5EE38C}"/>
              </a:ext>
            </a:extLst>
          </p:cNvPr>
          <p:cNvPicPr>
            <a:picLocks noGrp="1" noChangeAspect="1"/>
          </p:cNvPicPr>
          <p:nvPr>
            <p:ph type="pic" sz="quarter" idx="30"/>
          </p:nvPr>
        </p:nvPicPr>
        <p:blipFill>
          <a:blip r:embed="rId2">
            <a:extLst>
              <a:ext uri="{28A0092B-C50C-407E-A947-70E740481C1C}">
                <a14:useLocalDpi xmlns:a14="http://schemas.microsoft.com/office/drawing/2010/main" val="0"/>
              </a:ext>
            </a:extLst>
          </a:blip>
          <a:srcRect l="27656" r="27656"/>
          <a:stretch>
            <a:fillRect/>
          </a:stretch>
        </p:blipFill>
        <p:spPr>
          <a:xfrm flipH="1">
            <a:off x="0" y="-1"/>
            <a:ext cx="9119640" cy="7903675"/>
          </a:xfrm>
          <a:effectLst>
            <a:outerShdw blurRad="63500" sx="102000" sy="102000" algn="ctr" rotWithShape="0">
              <a:prstClr val="black">
                <a:alpha val="40000"/>
              </a:prstClr>
            </a:outerShdw>
          </a:effectLst>
        </p:spPr>
      </p:pic>
      <p:sp>
        <p:nvSpPr>
          <p:cNvPr id="24" name="Текст 4">
            <a:extLst>
              <a:ext uri="{FF2B5EF4-FFF2-40B4-BE49-F238E27FC236}">
                <a16:creationId xmlns:a16="http://schemas.microsoft.com/office/drawing/2014/main" id="{C816AC73-0B30-4DD3-AADE-A1226DE0293F}"/>
              </a:ext>
            </a:extLst>
          </p:cNvPr>
          <p:cNvSpPr txBox="1">
            <a:spLocks/>
          </p:cNvSpPr>
          <p:nvPr/>
        </p:nvSpPr>
        <p:spPr>
          <a:xfrm>
            <a:off x="1828779" y="3316706"/>
            <a:ext cx="4267221" cy="151296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400" b="0" i="0" kern="1200" baseline="0" dirty="0">
                <a:solidFill>
                  <a:schemeClr val="tx2"/>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nSpc>
                <a:spcPct val="150000"/>
              </a:lnSpc>
              <a:buNone/>
            </a:pPr>
            <a:r>
              <a:rPr lang="en-GB" sz="3299" b="1" dirty="0">
                <a:solidFill>
                  <a:schemeClr val="bg1"/>
                </a:solidFill>
                <a:latin typeface="Roboto Medium" charset="0"/>
                <a:ea typeface="Roboto Medium" charset="0"/>
                <a:cs typeface="Roboto Medium" charset="0"/>
              </a:rPr>
              <a:t>Solution Walkthrough</a:t>
            </a:r>
            <a:endParaRPr lang="en" sz="3299" b="1" dirty="0">
              <a:solidFill>
                <a:schemeClr val="bg1"/>
              </a:solidFill>
              <a:latin typeface="Roboto Medium" charset="0"/>
              <a:ea typeface="Roboto Medium" charset="0"/>
              <a:cs typeface="Roboto Medium" charset="0"/>
            </a:endParaRPr>
          </a:p>
          <a:p>
            <a:pPr marL="0" indent="0">
              <a:buNone/>
            </a:pPr>
            <a:r>
              <a:rPr lang="en-GB" dirty="0">
                <a:solidFill>
                  <a:schemeClr val="tx1">
                    <a:lumMod val="75000"/>
                    <a:lumOff val="25000"/>
                  </a:schemeClr>
                </a:solidFill>
                <a:latin typeface="Roboto Medium" panose="02000000000000000000" pitchFamily="2" charset="0"/>
                <a:ea typeface="Roboto Medium" panose="02000000000000000000" pitchFamily="2" charset="0"/>
              </a:rPr>
              <a:t>Brainchild in Action</a:t>
            </a:r>
            <a:endParaRPr lang="en" dirty="0">
              <a:solidFill>
                <a:schemeClr val="tx1">
                  <a:lumMod val="75000"/>
                  <a:lumOff val="25000"/>
                </a:schemeClr>
              </a:solidFill>
              <a:latin typeface="Roboto Medium" panose="02000000000000000000" pitchFamily="2" charset="0"/>
              <a:ea typeface="Roboto Medium" panose="02000000000000000000" pitchFamily="2" charset="0"/>
            </a:endParaRPr>
          </a:p>
        </p:txBody>
      </p:sp>
      <p:pic>
        <p:nvPicPr>
          <p:cNvPr id="13" name="Picture 12">
            <a:extLst>
              <a:ext uri="{FF2B5EF4-FFF2-40B4-BE49-F238E27FC236}">
                <a16:creationId xmlns:a16="http://schemas.microsoft.com/office/drawing/2014/main" id="{93BFE90C-E5B4-4F92-B8BC-A89460FB1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06" y="138835"/>
            <a:ext cx="6464174" cy="1040668"/>
          </a:xfrm>
          <a:prstGeom prst="rect">
            <a:avLst/>
          </a:prstGeom>
          <a:noFill/>
        </p:spPr>
      </p:pic>
      <p:grpSp>
        <p:nvGrpSpPr>
          <p:cNvPr id="42" name="Группа 59">
            <a:extLst>
              <a:ext uri="{FF2B5EF4-FFF2-40B4-BE49-F238E27FC236}">
                <a16:creationId xmlns:a16="http://schemas.microsoft.com/office/drawing/2014/main" id="{EC9E9BC8-0C94-4790-ACFA-22E86D1E4AA9}"/>
              </a:ext>
            </a:extLst>
          </p:cNvPr>
          <p:cNvGrpSpPr/>
          <p:nvPr/>
        </p:nvGrpSpPr>
        <p:grpSpPr>
          <a:xfrm>
            <a:off x="6299694" y="3015980"/>
            <a:ext cx="2400686" cy="2114418"/>
            <a:chOff x="12120786" y="1602210"/>
            <a:chExt cx="10441160" cy="8313770"/>
          </a:xfrm>
        </p:grpSpPr>
        <p:grpSp>
          <p:nvGrpSpPr>
            <p:cNvPr id="43" name="Группа 3">
              <a:extLst>
                <a:ext uri="{FF2B5EF4-FFF2-40B4-BE49-F238E27FC236}">
                  <a16:creationId xmlns:a16="http://schemas.microsoft.com/office/drawing/2014/main" id="{56325C93-0C23-4D65-9AC5-9017E06034CB}"/>
                </a:ext>
              </a:extLst>
            </p:cNvPr>
            <p:cNvGrpSpPr/>
            <p:nvPr/>
          </p:nvGrpSpPr>
          <p:grpSpPr>
            <a:xfrm flipH="1">
              <a:off x="12120786" y="8256148"/>
              <a:ext cx="1465503" cy="1659832"/>
              <a:chOff x="21944807" y="7297737"/>
              <a:chExt cx="1592263" cy="1803400"/>
            </a:xfrm>
          </p:grpSpPr>
          <p:sp>
            <p:nvSpPr>
              <p:cNvPr id="57" name="Freeform 6">
                <a:extLst>
                  <a:ext uri="{FF2B5EF4-FFF2-40B4-BE49-F238E27FC236}">
                    <a16:creationId xmlns:a16="http://schemas.microsoft.com/office/drawing/2014/main" id="{03F2E9A8-9A8D-4BE9-8500-98EA8E1DE700}"/>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8" name="Freeform 7">
                <a:extLst>
                  <a:ext uri="{FF2B5EF4-FFF2-40B4-BE49-F238E27FC236}">
                    <a16:creationId xmlns:a16="http://schemas.microsoft.com/office/drawing/2014/main" id="{735E0348-FA6B-41CC-A19B-90A14B737A14}"/>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9" name="Freeform 8">
                <a:extLst>
                  <a:ext uri="{FF2B5EF4-FFF2-40B4-BE49-F238E27FC236}">
                    <a16:creationId xmlns:a16="http://schemas.microsoft.com/office/drawing/2014/main" id="{537E2EDD-7CC3-4650-A824-9EAAA0CB96E6}"/>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60" name="Freeform 9">
                <a:extLst>
                  <a:ext uri="{FF2B5EF4-FFF2-40B4-BE49-F238E27FC236}">
                    <a16:creationId xmlns:a16="http://schemas.microsoft.com/office/drawing/2014/main" id="{BD66D555-F114-4DB9-A0F9-EC86050D02D2}"/>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44" name="Полилиния 38">
              <a:extLst>
                <a:ext uri="{FF2B5EF4-FFF2-40B4-BE49-F238E27FC236}">
                  <a16:creationId xmlns:a16="http://schemas.microsoft.com/office/drawing/2014/main" id="{5BF07EE7-4684-4BA1-9375-8C026C5C54AF}"/>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5" name="Freeform 11">
              <a:extLst>
                <a:ext uri="{FF2B5EF4-FFF2-40B4-BE49-F238E27FC236}">
                  <a16:creationId xmlns:a16="http://schemas.microsoft.com/office/drawing/2014/main" id="{4A3767E3-B5FE-4E4F-9BAD-BCE50296F3FE}"/>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46" name="Freeform 12">
              <a:extLst>
                <a:ext uri="{FF2B5EF4-FFF2-40B4-BE49-F238E27FC236}">
                  <a16:creationId xmlns:a16="http://schemas.microsoft.com/office/drawing/2014/main" id="{4D09C1D5-BF87-428A-878D-CE10D361CFC8}"/>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7" name="Freeform 13">
              <a:extLst>
                <a:ext uri="{FF2B5EF4-FFF2-40B4-BE49-F238E27FC236}">
                  <a16:creationId xmlns:a16="http://schemas.microsoft.com/office/drawing/2014/main" id="{CBEE4200-2F76-4800-A79D-164BC187338C}"/>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8" name="Freeform 14">
              <a:extLst>
                <a:ext uri="{FF2B5EF4-FFF2-40B4-BE49-F238E27FC236}">
                  <a16:creationId xmlns:a16="http://schemas.microsoft.com/office/drawing/2014/main" id="{DF95E38C-E433-4CC9-A895-41A8605C6866}"/>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9" name="Freeform 15">
              <a:extLst>
                <a:ext uri="{FF2B5EF4-FFF2-40B4-BE49-F238E27FC236}">
                  <a16:creationId xmlns:a16="http://schemas.microsoft.com/office/drawing/2014/main" id="{62D9FBC9-E94C-44D4-A917-3860E9F49241}"/>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0" name="Freeform 24">
              <a:extLst>
                <a:ext uri="{FF2B5EF4-FFF2-40B4-BE49-F238E27FC236}">
                  <a16:creationId xmlns:a16="http://schemas.microsoft.com/office/drawing/2014/main" id="{197FCD8A-1463-446D-A8FA-869AB1B670D4}"/>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1" name="Freeform 25">
              <a:extLst>
                <a:ext uri="{FF2B5EF4-FFF2-40B4-BE49-F238E27FC236}">
                  <a16:creationId xmlns:a16="http://schemas.microsoft.com/office/drawing/2014/main" id="{B9DE3AC8-887A-4E0B-9DC7-52D2DF767395}"/>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2" name="Freeform 26">
              <a:extLst>
                <a:ext uri="{FF2B5EF4-FFF2-40B4-BE49-F238E27FC236}">
                  <a16:creationId xmlns:a16="http://schemas.microsoft.com/office/drawing/2014/main" id="{ABB032A2-7459-4F82-96F8-812A88F6B540}"/>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3" name="Freeform 27">
              <a:extLst>
                <a:ext uri="{FF2B5EF4-FFF2-40B4-BE49-F238E27FC236}">
                  <a16:creationId xmlns:a16="http://schemas.microsoft.com/office/drawing/2014/main" id="{24A305B9-9F84-4C14-979A-B93BBF21637A}"/>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4" name="Freeform 28">
              <a:extLst>
                <a:ext uri="{FF2B5EF4-FFF2-40B4-BE49-F238E27FC236}">
                  <a16:creationId xmlns:a16="http://schemas.microsoft.com/office/drawing/2014/main" id="{93D97A6C-C94B-45F3-B483-E882D755208E}"/>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5" name="Freeform 29">
              <a:extLst>
                <a:ext uri="{FF2B5EF4-FFF2-40B4-BE49-F238E27FC236}">
                  <a16:creationId xmlns:a16="http://schemas.microsoft.com/office/drawing/2014/main" id="{83DD30A6-EC05-4EA9-8AFA-01257FD4131E}"/>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56" name="Freeform 30">
              <a:extLst>
                <a:ext uri="{FF2B5EF4-FFF2-40B4-BE49-F238E27FC236}">
                  <a16:creationId xmlns:a16="http://schemas.microsoft.com/office/drawing/2014/main" id="{205BD008-4B04-438A-B75C-6D993327E803}"/>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pic>
        <p:nvPicPr>
          <p:cNvPr id="61" name="Picture 60">
            <a:extLst>
              <a:ext uri="{FF2B5EF4-FFF2-40B4-BE49-F238E27FC236}">
                <a16:creationId xmlns:a16="http://schemas.microsoft.com/office/drawing/2014/main" id="{67616BCB-F215-48D5-81AA-F420A4286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506" y="2304625"/>
            <a:ext cx="5396951" cy="1322253"/>
          </a:xfrm>
          <a:prstGeom prst="rect">
            <a:avLst/>
          </a:prstGeom>
        </p:spPr>
      </p:pic>
      <p:sp>
        <p:nvSpPr>
          <p:cNvPr id="64" name="TextBox 63">
            <a:extLst>
              <a:ext uri="{FF2B5EF4-FFF2-40B4-BE49-F238E27FC236}">
                <a16:creationId xmlns:a16="http://schemas.microsoft.com/office/drawing/2014/main" id="{FD1C0521-33DA-4E44-A3A6-E82F9864BE65}"/>
              </a:ext>
            </a:extLst>
          </p:cNvPr>
          <p:cNvSpPr txBox="1"/>
          <p:nvPr/>
        </p:nvSpPr>
        <p:spPr>
          <a:xfrm>
            <a:off x="1828779" y="4875851"/>
            <a:ext cx="3772814" cy="923330"/>
          </a:xfrm>
          <a:prstGeom prst="rect">
            <a:avLst/>
          </a:prstGeom>
          <a:noFill/>
        </p:spPr>
        <p:txBody>
          <a:bodyPr wrap="square" rtlCol="0">
            <a:spAutoFit/>
          </a:bodyPr>
          <a:lstStyle/>
          <a:p>
            <a:r>
              <a:rPr lang="en-GB" i="1" dirty="0">
                <a:solidFill>
                  <a:schemeClr val="bg2">
                    <a:lumMod val="25000"/>
                  </a:schemeClr>
                </a:solidFill>
                <a:latin typeface="Roboto Light" panose="02000000000000000000" pitchFamily="2" charset="0"/>
                <a:ea typeface="Roboto Light" panose="02000000000000000000" pitchFamily="2" charset="0"/>
              </a:rPr>
              <a:t>“Design is the intermediary between information and understanding” </a:t>
            </a:r>
          </a:p>
          <a:p>
            <a:r>
              <a:rPr lang="en-GB" i="1" dirty="0">
                <a:solidFill>
                  <a:schemeClr val="bg2">
                    <a:lumMod val="25000"/>
                  </a:schemeClr>
                </a:solidFill>
                <a:latin typeface="Roboto Light" panose="02000000000000000000" pitchFamily="2" charset="0"/>
                <a:ea typeface="Roboto Light" panose="02000000000000000000" pitchFamily="2" charset="0"/>
              </a:rPr>
              <a:t>–Hans Hoffman</a:t>
            </a:r>
          </a:p>
        </p:txBody>
      </p:sp>
    </p:spTree>
    <p:extLst>
      <p:ext uri="{BB962C8B-B14F-4D97-AF65-F5344CB8AC3E}">
        <p14:creationId xmlns:p14="http://schemas.microsoft.com/office/powerpoint/2010/main" val="1046349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4FD978-E2FB-49FA-BE07-5D02CE328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1" name="Right Triangle 10">
            <a:extLst>
              <a:ext uri="{FF2B5EF4-FFF2-40B4-BE49-F238E27FC236}">
                <a16:creationId xmlns:a16="http://schemas.microsoft.com/office/drawing/2014/main" id="{3B5CDD12-420D-4B94-95B7-B9018E6D04EC}"/>
              </a:ext>
            </a:extLst>
          </p:cNvPr>
          <p:cNvSpPr/>
          <p:nvPr/>
        </p:nvSpPr>
        <p:spPr>
          <a:xfrm rot="5400000" flipH="1">
            <a:off x="1922732" y="4233627"/>
            <a:ext cx="692588" cy="4556157"/>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Triangle 11">
            <a:extLst>
              <a:ext uri="{FF2B5EF4-FFF2-40B4-BE49-F238E27FC236}">
                <a16:creationId xmlns:a16="http://schemas.microsoft.com/office/drawing/2014/main" id="{3C507F5D-F8AF-4BF4-98A8-D016A1175786}"/>
              </a:ext>
            </a:extLst>
          </p:cNvPr>
          <p:cNvSpPr/>
          <p:nvPr/>
        </p:nvSpPr>
        <p:spPr>
          <a:xfrm rot="10800000">
            <a:off x="8157171" y="-4"/>
            <a:ext cx="4034825" cy="778601"/>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Triangle 12">
            <a:extLst>
              <a:ext uri="{FF2B5EF4-FFF2-40B4-BE49-F238E27FC236}">
                <a16:creationId xmlns:a16="http://schemas.microsoft.com/office/drawing/2014/main" id="{DB36E2A0-4086-4AAB-AE5D-2B5E52B3F192}"/>
              </a:ext>
            </a:extLst>
          </p:cNvPr>
          <p:cNvSpPr/>
          <p:nvPr/>
        </p:nvSpPr>
        <p:spPr>
          <a:xfrm flipV="1">
            <a:off x="0" y="-1"/>
            <a:ext cx="1004935" cy="2915217"/>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Triangle 13">
            <a:extLst>
              <a:ext uri="{FF2B5EF4-FFF2-40B4-BE49-F238E27FC236}">
                <a16:creationId xmlns:a16="http://schemas.microsoft.com/office/drawing/2014/main" id="{D4AAAD89-37D6-45D0-975A-E7AC89309A9F}"/>
              </a:ext>
            </a:extLst>
          </p:cNvPr>
          <p:cNvSpPr/>
          <p:nvPr/>
        </p:nvSpPr>
        <p:spPr>
          <a:xfrm rot="16200000">
            <a:off x="9106277" y="3772277"/>
            <a:ext cx="1140737" cy="5030708"/>
          </a:xfrm>
          <a:prstGeom prst="rtTriangle">
            <a:avLst/>
          </a:prstGeom>
          <a:solidFill>
            <a:srgbClr val="385E5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6CD2DE7A-8920-4BF3-99CD-CEA1C90A4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3343" y="1143312"/>
            <a:ext cx="592624" cy="613059"/>
          </a:xfrm>
          <a:prstGeom prst="rect">
            <a:avLst/>
          </a:prstGeom>
        </p:spPr>
      </p:pic>
      <p:pic>
        <p:nvPicPr>
          <p:cNvPr id="7" name="Picture 6">
            <a:extLst>
              <a:ext uri="{FF2B5EF4-FFF2-40B4-BE49-F238E27FC236}">
                <a16:creationId xmlns:a16="http://schemas.microsoft.com/office/drawing/2014/main" id="{DDACA9BC-4DD6-49BE-B745-61530A3BD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152" y="3603280"/>
            <a:ext cx="483606" cy="483606"/>
          </a:xfrm>
          <a:prstGeom prst="rect">
            <a:avLst/>
          </a:prstGeom>
        </p:spPr>
      </p:pic>
      <p:pic>
        <p:nvPicPr>
          <p:cNvPr id="15" name="Picture 14">
            <a:extLst>
              <a:ext uri="{FF2B5EF4-FFF2-40B4-BE49-F238E27FC236}">
                <a16:creationId xmlns:a16="http://schemas.microsoft.com/office/drawing/2014/main" id="{652940B8-1293-4616-A9EA-8ADD6ECDF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786" y="2528934"/>
            <a:ext cx="576405" cy="576405"/>
          </a:xfrm>
          <a:prstGeom prst="rect">
            <a:avLst/>
          </a:prstGeom>
        </p:spPr>
      </p:pic>
      <p:pic>
        <p:nvPicPr>
          <p:cNvPr id="16" name="Picture 15">
            <a:extLst>
              <a:ext uri="{FF2B5EF4-FFF2-40B4-BE49-F238E27FC236}">
                <a16:creationId xmlns:a16="http://schemas.microsoft.com/office/drawing/2014/main" id="{B60A4EFF-8586-4D94-A76A-1FBF96462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260" y="2537987"/>
            <a:ext cx="781623" cy="576405"/>
          </a:xfrm>
          <a:prstGeom prst="rect">
            <a:avLst/>
          </a:prstGeom>
        </p:spPr>
      </p:pic>
      <p:pic>
        <p:nvPicPr>
          <p:cNvPr id="17" name="Picture 16">
            <a:extLst>
              <a:ext uri="{FF2B5EF4-FFF2-40B4-BE49-F238E27FC236}">
                <a16:creationId xmlns:a16="http://schemas.microsoft.com/office/drawing/2014/main" id="{3F62888F-5909-41FD-B671-01D8B4453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050" y="2762818"/>
            <a:ext cx="576405" cy="576405"/>
          </a:xfrm>
          <a:prstGeom prst="rect">
            <a:avLst/>
          </a:prstGeom>
        </p:spPr>
      </p:pic>
      <p:sp>
        <p:nvSpPr>
          <p:cNvPr id="18" name="Заголовок 1">
            <a:extLst>
              <a:ext uri="{FF2B5EF4-FFF2-40B4-BE49-F238E27FC236}">
                <a16:creationId xmlns:a16="http://schemas.microsoft.com/office/drawing/2014/main" id="{86CBE302-8671-40FC-BE6F-3F94E97ED47E}"/>
              </a:ext>
            </a:extLst>
          </p:cNvPr>
          <p:cNvSpPr txBox="1">
            <a:spLocks/>
          </p:cNvSpPr>
          <p:nvPr/>
        </p:nvSpPr>
        <p:spPr>
          <a:xfrm>
            <a:off x="4094242" y="105665"/>
            <a:ext cx="4003514" cy="829820"/>
          </a:xfrm>
          <a:prstGeom prst="rect">
            <a:avLst/>
          </a:prstGeom>
          <a:noFill/>
          <a:effectLst/>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8000" b="1" kern="1200" baseline="0">
                <a:solidFill>
                  <a:schemeClr val="tx2"/>
                </a:solidFill>
                <a:latin typeface="Roboto Black" panose="02000000000000000000" pitchFamily="2" charset="0"/>
                <a:ea typeface="Roboto Black" panose="02000000000000000000" pitchFamily="2" charset="0"/>
                <a:cs typeface="Roboto Black" panose="02000000000000000000" pitchFamily="2" charset="0"/>
              </a:defRPr>
            </a:lvl1pPr>
          </a:lstStyle>
          <a:p>
            <a:pPr defTabSz="1219017">
              <a:tabLst>
                <a:tab pos="1820498" algn="l"/>
              </a:tabLst>
            </a:pPr>
            <a:r>
              <a:rPr lang="en-US" altLang="ru-RU" sz="3600" b="0" dirty="0">
                <a:ln w="0">
                  <a:noFill/>
                </a:ln>
                <a:solidFill>
                  <a:schemeClr val="bg1"/>
                </a:solidFill>
                <a:effectLst>
                  <a:outerShdw blurRad="50800" dist="38100" dir="2700000" algn="tl" rotWithShape="0">
                    <a:prstClr val="black">
                      <a:alpha val="40000"/>
                    </a:prstClr>
                  </a:outerShdw>
                </a:effectLst>
                <a:latin typeface="Roboto" panose="02000000000000000000" pitchFamily="2" charset="0"/>
                <a:ea typeface="Roboto" panose="02000000000000000000" pitchFamily="2" charset="0"/>
                <a:cs typeface="Arial" panose="020B0604020202020204" pitchFamily="34" charset="0"/>
              </a:rPr>
              <a:t>Project Brainchild</a:t>
            </a:r>
          </a:p>
        </p:txBody>
      </p:sp>
    </p:spTree>
    <p:extLst>
      <p:ext uri="{BB962C8B-B14F-4D97-AF65-F5344CB8AC3E}">
        <p14:creationId xmlns:p14="http://schemas.microsoft.com/office/powerpoint/2010/main" val="226602571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B0822CA-5F10-4A0E-B6FC-D2B1E35B4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64174" cy="1040668"/>
          </a:xfrm>
          <a:prstGeom prst="rect">
            <a:avLst/>
          </a:prstGeom>
          <a:noFill/>
        </p:spPr>
      </p:pic>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905165" y="1524546"/>
            <a:ext cx="8201892" cy="4154984"/>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Scanned documents are transferred into secure, scalable and cost effective S3 storage.</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These are then streamed through AWS Textract where the required data is extracted into usable forms.</a:t>
            </a:r>
            <a:br>
              <a:rPr lang="en-GB" sz="2400" dirty="0">
                <a:solidFill>
                  <a:schemeClr val="tx1">
                    <a:lumMod val="65000"/>
                    <a:lumOff val="35000"/>
                  </a:schemeClr>
                </a:solidFill>
                <a:latin typeface="Roboto Medium" panose="02000000000000000000" pitchFamily="2" charset="0"/>
                <a:ea typeface="Roboto Medium" panose="02000000000000000000" pitchFamily="2" charset="0"/>
              </a:rPr>
            </a:br>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Apache Kafka provides a solid persistence layer while offering opportunities for enrichment of the corpus.</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enriched corpus is then sent to Elasticsearch, where the fun begins.</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0"/>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0" name="Picture 9">
            <a:extLst>
              <a:ext uri="{FF2B5EF4-FFF2-40B4-BE49-F238E27FC236}">
                <a16:creationId xmlns:a16="http://schemas.microsoft.com/office/drawing/2014/main" id="{BCDFC026-4B1A-468D-A25F-7DBDDA37F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165" y="1615476"/>
            <a:ext cx="1171065" cy="700687"/>
          </a:xfrm>
          <a:prstGeom prst="rect">
            <a:avLst/>
          </a:prstGeom>
        </p:spPr>
      </p:pic>
      <p:pic>
        <p:nvPicPr>
          <p:cNvPr id="11" name="Picture 10">
            <a:extLst>
              <a:ext uri="{FF2B5EF4-FFF2-40B4-BE49-F238E27FC236}">
                <a16:creationId xmlns:a16="http://schemas.microsoft.com/office/drawing/2014/main" id="{A997F7B2-345B-43FB-971B-A5C5B71CE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1136" y="2246580"/>
            <a:ext cx="1423555" cy="1423555"/>
          </a:xfrm>
          <a:prstGeom prst="rect">
            <a:avLst/>
          </a:prstGeom>
        </p:spPr>
      </p:pic>
      <p:pic>
        <p:nvPicPr>
          <p:cNvPr id="12" name="Picture 11">
            <a:extLst>
              <a:ext uri="{FF2B5EF4-FFF2-40B4-BE49-F238E27FC236}">
                <a16:creationId xmlns:a16="http://schemas.microsoft.com/office/drawing/2014/main" id="{BDFC58AA-271A-4EC8-8CB2-E6703C56B1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310" y="3602038"/>
            <a:ext cx="569089" cy="924996"/>
          </a:xfrm>
          <a:prstGeom prst="rect">
            <a:avLst/>
          </a:prstGeom>
        </p:spPr>
      </p:pic>
      <p:pic>
        <p:nvPicPr>
          <p:cNvPr id="14" name="Picture 13">
            <a:extLst>
              <a:ext uri="{FF2B5EF4-FFF2-40B4-BE49-F238E27FC236}">
                <a16:creationId xmlns:a16="http://schemas.microsoft.com/office/drawing/2014/main" id="{58302A4C-9592-4802-87CD-FE90AADB0A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4677" y="4796445"/>
            <a:ext cx="892158" cy="892158"/>
          </a:xfrm>
          <a:prstGeom prst="rect">
            <a:avLst/>
          </a:prstGeom>
        </p:spPr>
      </p:pic>
      <p:grpSp>
        <p:nvGrpSpPr>
          <p:cNvPr id="15" name="Группа 59">
            <a:extLst>
              <a:ext uri="{FF2B5EF4-FFF2-40B4-BE49-F238E27FC236}">
                <a16:creationId xmlns:a16="http://schemas.microsoft.com/office/drawing/2014/main" id="{72D515F3-6313-4BBD-92BE-935C1E98311B}"/>
              </a:ext>
            </a:extLst>
          </p:cNvPr>
          <p:cNvGrpSpPr/>
          <p:nvPr/>
        </p:nvGrpSpPr>
        <p:grpSpPr>
          <a:xfrm>
            <a:off x="10356721" y="217798"/>
            <a:ext cx="987951" cy="1013618"/>
            <a:chOff x="12120786" y="1602210"/>
            <a:chExt cx="10441160" cy="8313770"/>
          </a:xfrm>
        </p:grpSpPr>
        <p:grpSp>
          <p:nvGrpSpPr>
            <p:cNvPr id="16" name="Группа 3">
              <a:extLst>
                <a:ext uri="{FF2B5EF4-FFF2-40B4-BE49-F238E27FC236}">
                  <a16:creationId xmlns:a16="http://schemas.microsoft.com/office/drawing/2014/main" id="{95255CED-4C34-4BCB-8BE1-A272D120C632}"/>
                </a:ext>
              </a:extLst>
            </p:cNvPr>
            <p:cNvGrpSpPr/>
            <p:nvPr/>
          </p:nvGrpSpPr>
          <p:grpSpPr>
            <a:xfrm flipH="1">
              <a:off x="12120786" y="8256148"/>
              <a:ext cx="1465503" cy="1659832"/>
              <a:chOff x="21944807" y="7297737"/>
              <a:chExt cx="1592263" cy="1803400"/>
            </a:xfrm>
          </p:grpSpPr>
          <p:sp>
            <p:nvSpPr>
              <p:cNvPr id="30" name="Freeform 6">
                <a:extLst>
                  <a:ext uri="{FF2B5EF4-FFF2-40B4-BE49-F238E27FC236}">
                    <a16:creationId xmlns:a16="http://schemas.microsoft.com/office/drawing/2014/main" id="{4B87585F-0431-4D06-8D3C-CCF3E2130BE4}"/>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7">
                <a:extLst>
                  <a:ext uri="{FF2B5EF4-FFF2-40B4-BE49-F238E27FC236}">
                    <a16:creationId xmlns:a16="http://schemas.microsoft.com/office/drawing/2014/main" id="{F84E558F-B407-4F5E-8F05-F5F7F4CF7958}"/>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8">
                <a:extLst>
                  <a:ext uri="{FF2B5EF4-FFF2-40B4-BE49-F238E27FC236}">
                    <a16:creationId xmlns:a16="http://schemas.microsoft.com/office/drawing/2014/main" id="{8CD3C341-2C87-4871-8A0F-F1F29FBF46F8}"/>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9">
                <a:extLst>
                  <a:ext uri="{FF2B5EF4-FFF2-40B4-BE49-F238E27FC236}">
                    <a16:creationId xmlns:a16="http://schemas.microsoft.com/office/drawing/2014/main" id="{C6FD694C-7938-41E5-9BDC-772D07358092}"/>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17" name="Полилиния 38">
              <a:extLst>
                <a:ext uri="{FF2B5EF4-FFF2-40B4-BE49-F238E27FC236}">
                  <a16:creationId xmlns:a16="http://schemas.microsoft.com/office/drawing/2014/main" id="{AAD166E7-7483-495E-BF24-5473CA99A486}"/>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18" name="Freeform 11">
              <a:extLst>
                <a:ext uri="{FF2B5EF4-FFF2-40B4-BE49-F238E27FC236}">
                  <a16:creationId xmlns:a16="http://schemas.microsoft.com/office/drawing/2014/main" id="{F2AEB8C6-79B6-4AF4-9A55-51214BE885B0}"/>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19" name="Freeform 12">
              <a:extLst>
                <a:ext uri="{FF2B5EF4-FFF2-40B4-BE49-F238E27FC236}">
                  <a16:creationId xmlns:a16="http://schemas.microsoft.com/office/drawing/2014/main" id="{6E3A1B9F-D021-4479-8F19-670BFCAB8E47}"/>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0" name="Freeform 13">
              <a:extLst>
                <a:ext uri="{FF2B5EF4-FFF2-40B4-BE49-F238E27FC236}">
                  <a16:creationId xmlns:a16="http://schemas.microsoft.com/office/drawing/2014/main" id="{31DC5F42-8B24-4A4F-8B7F-546D66678A03}"/>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1" name="Freeform 14">
              <a:extLst>
                <a:ext uri="{FF2B5EF4-FFF2-40B4-BE49-F238E27FC236}">
                  <a16:creationId xmlns:a16="http://schemas.microsoft.com/office/drawing/2014/main" id="{F7D61E0D-208C-4259-9E92-BB717E0A4E9A}"/>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2" name="Freeform 15">
              <a:extLst>
                <a:ext uri="{FF2B5EF4-FFF2-40B4-BE49-F238E27FC236}">
                  <a16:creationId xmlns:a16="http://schemas.microsoft.com/office/drawing/2014/main" id="{921CDFF9-53D4-4741-9890-0218D06A621F}"/>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3" name="Freeform 24">
              <a:extLst>
                <a:ext uri="{FF2B5EF4-FFF2-40B4-BE49-F238E27FC236}">
                  <a16:creationId xmlns:a16="http://schemas.microsoft.com/office/drawing/2014/main" id="{3D803678-440A-4EDE-BB30-1CE3B968443A}"/>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4" name="Freeform 25">
              <a:extLst>
                <a:ext uri="{FF2B5EF4-FFF2-40B4-BE49-F238E27FC236}">
                  <a16:creationId xmlns:a16="http://schemas.microsoft.com/office/drawing/2014/main" id="{CB219CA7-22EF-4102-A05D-C13336CE430A}"/>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5" name="Freeform 26">
              <a:extLst>
                <a:ext uri="{FF2B5EF4-FFF2-40B4-BE49-F238E27FC236}">
                  <a16:creationId xmlns:a16="http://schemas.microsoft.com/office/drawing/2014/main" id="{27CB1636-8FFD-4272-A02F-0D66552DE8A2}"/>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6" name="Freeform 27">
              <a:extLst>
                <a:ext uri="{FF2B5EF4-FFF2-40B4-BE49-F238E27FC236}">
                  <a16:creationId xmlns:a16="http://schemas.microsoft.com/office/drawing/2014/main" id="{201AA84E-3AE4-43BF-91E6-6BD3F7083308}"/>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28">
              <a:extLst>
                <a:ext uri="{FF2B5EF4-FFF2-40B4-BE49-F238E27FC236}">
                  <a16:creationId xmlns:a16="http://schemas.microsoft.com/office/drawing/2014/main" id="{3E95951C-4ECC-4FC3-9DD0-AB7D36C7370E}"/>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29">
              <a:extLst>
                <a:ext uri="{FF2B5EF4-FFF2-40B4-BE49-F238E27FC236}">
                  <a16:creationId xmlns:a16="http://schemas.microsoft.com/office/drawing/2014/main" id="{A15B887F-BD93-4AF9-BFFA-E51F0255F19D}"/>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30">
              <a:extLst>
                <a:ext uri="{FF2B5EF4-FFF2-40B4-BE49-F238E27FC236}">
                  <a16:creationId xmlns:a16="http://schemas.microsoft.com/office/drawing/2014/main" id="{979DFF1D-D355-42DD-8DED-AEEBBCAC6C79}"/>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201078974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B0822CA-5F10-4A0E-B6FC-D2B1E35B4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64174" cy="1040668"/>
          </a:xfrm>
          <a:prstGeom prst="rect">
            <a:avLst/>
          </a:prstGeom>
          <a:noFill/>
        </p:spPr>
      </p:pic>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905164" y="1524546"/>
            <a:ext cx="8381997" cy="4524315"/>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Each Elastic index is optimised for Natural Language Processing. Multiple analyser processes run when each document is ingested.</a:t>
            </a:r>
          </a:p>
          <a:p>
            <a:br>
              <a:rPr lang="en-GB" sz="2400" dirty="0">
                <a:solidFill>
                  <a:schemeClr val="tx1">
                    <a:lumMod val="65000"/>
                    <a:lumOff val="35000"/>
                  </a:schemeClr>
                </a:solidFill>
                <a:latin typeface="Roboto Medium" panose="02000000000000000000" pitchFamily="2" charset="0"/>
                <a:ea typeface="Roboto Medium" panose="02000000000000000000" pitchFamily="2" charset="0"/>
              </a:rPr>
            </a:br>
            <a:r>
              <a:rPr lang="en-GB" sz="2400" dirty="0">
                <a:solidFill>
                  <a:schemeClr val="tx1">
                    <a:lumMod val="65000"/>
                    <a:lumOff val="35000"/>
                  </a:schemeClr>
                </a:solidFill>
                <a:latin typeface="Roboto Medium" panose="02000000000000000000" pitchFamily="2" charset="0"/>
                <a:ea typeface="Roboto Medium" panose="02000000000000000000" pitchFamily="2" charset="0"/>
              </a:rPr>
              <a:t>Execute programmatic sequences made of queries, analysers and comprehensions designed to extract entities, meaning, context, affinity, tone and other dimensions from the Elasticsearch corpus.  </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product of these NLP and relational-spatial-term frequency analysis is stored back into the Elasticsearch corpus.</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2"/>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3" name="Picture 12">
            <a:extLst>
              <a:ext uri="{FF2B5EF4-FFF2-40B4-BE49-F238E27FC236}">
                <a16:creationId xmlns:a16="http://schemas.microsoft.com/office/drawing/2014/main" id="{521C60A5-171C-4E94-B14F-66FC5421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164" y="1395415"/>
            <a:ext cx="1110868" cy="1110868"/>
          </a:xfrm>
          <a:prstGeom prst="rect">
            <a:avLst/>
          </a:prstGeom>
        </p:spPr>
      </p:pic>
      <p:pic>
        <p:nvPicPr>
          <p:cNvPr id="16" name="Picture 15">
            <a:extLst>
              <a:ext uri="{FF2B5EF4-FFF2-40B4-BE49-F238E27FC236}">
                <a16:creationId xmlns:a16="http://schemas.microsoft.com/office/drawing/2014/main" id="{56EF8CF7-B34F-40F9-83CB-6042709542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7277" y="2544148"/>
            <a:ext cx="777073" cy="697187"/>
          </a:xfrm>
          <a:prstGeom prst="rect">
            <a:avLst/>
          </a:prstGeom>
        </p:spPr>
      </p:pic>
      <p:pic>
        <p:nvPicPr>
          <p:cNvPr id="18" name="Picture 17">
            <a:extLst>
              <a:ext uri="{FF2B5EF4-FFF2-40B4-BE49-F238E27FC236}">
                <a16:creationId xmlns:a16="http://schemas.microsoft.com/office/drawing/2014/main" id="{D6C27A78-7221-4E33-9FCC-D691061A44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7411" y="3279200"/>
            <a:ext cx="1096803" cy="1096803"/>
          </a:xfrm>
          <a:prstGeom prst="rect">
            <a:avLst/>
          </a:prstGeom>
        </p:spPr>
      </p:pic>
      <p:pic>
        <p:nvPicPr>
          <p:cNvPr id="19" name="Picture 18">
            <a:extLst>
              <a:ext uri="{FF2B5EF4-FFF2-40B4-BE49-F238E27FC236}">
                <a16:creationId xmlns:a16="http://schemas.microsoft.com/office/drawing/2014/main" id="{ED0638E1-94C2-43FD-80C9-6C582D286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29733" y="4413868"/>
            <a:ext cx="892158" cy="892158"/>
          </a:xfrm>
          <a:prstGeom prst="rect">
            <a:avLst/>
          </a:prstGeom>
        </p:spPr>
      </p:pic>
      <p:pic>
        <p:nvPicPr>
          <p:cNvPr id="21" name="Picture 20">
            <a:extLst>
              <a:ext uri="{FF2B5EF4-FFF2-40B4-BE49-F238E27FC236}">
                <a16:creationId xmlns:a16="http://schemas.microsoft.com/office/drawing/2014/main" id="{CD1E9581-ADE5-4BFE-B6FC-B3138B9A9E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36699" y="5343891"/>
            <a:ext cx="1278225" cy="1345230"/>
          </a:xfrm>
          <a:prstGeom prst="rect">
            <a:avLst/>
          </a:prstGeom>
        </p:spPr>
      </p:pic>
      <p:grpSp>
        <p:nvGrpSpPr>
          <p:cNvPr id="22" name="Группа 59">
            <a:extLst>
              <a:ext uri="{FF2B5EF4-FFF2-40B4-BE49-F238E27FC236}">
                <a16:creationId xmlns:a16="http://schemas.microsoft.com/office/drawing/2014/main" id="{572DAED3-4ED6-4290-820C-E8B30C3BD016}"/>
              </a:ext>
            </a:extLst>
          </p:cNvPr>
          <p:cNvGrpSpPr/>
          <p:nvPr/>
        </p:nvGrpSpPr>
        <p:grpSpPr>
          <a:xfrm>
            <a:off x="10356721" y="217798"/>
            <a:ext cx="987951" cy="1013618"/>
            <a:chOff x="12120786" y="1602210"/>
            <a:chExt cx="10441160" cy="8313770"/>
          </a:xfrm>
        </p:grpSpPr>
        <p:grpSp>
          <p:nvGrpSpPr>
            <p:cNvPr id="23" name="Группа 3">
              <a:extLst>
                <a:ext uri="{FF2B5EF4-FFF2-40B4-BE49-F238E27FC236}">
                  <a16:creationId xmlns:a16="http://schemas.microsoft.com/office/drawing/2014/main" id="{E5A82BC7-534B-475A-B053-045C5664B6D9}"/>
                </a:ext>
              </a:extLst>
            </p:cNvPr>
            <p:cNvGrpSpPr/>
            <p:nvPr/>
          </p:nvGrpSpPr>
          <p:grpSpPr>
            <a:xfrm flipH="1">
              <a:off x="12120786" y="8256148"/>
              <a:ext cx="1465503" cy="1659832"/>
              <a:chOff x="21944807" y="7297737"/>
              <a:chExt cx="1592263" cy="1803400"/>
            </a:xfrm>
          </p:grpSpPr>
          <p:sp>
            <p:nvSpPr>
              <p:cNvPr id="37" name="Freeform 6">
                <a:extLst>
                  <a:ext uri="{FF2B5EF4-FFF2-40B4-BE49-F238E27FC236}">
                    <a16:creationId xmlns:a16="http://schemas.microsoft.com/office/drawing/2014/main" id="{4BABBB30-55BE-4353-A24F-E44C81B51F52}"/>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7">
                <a:extLst>
                  <a:ext uri="{FF2B5EF4-FFF2-40B4-BE49-F238E27FC236}">
                    <a16:creationId xmlns:a16="http://schemas.microsoft.com/office/drawing/2014/main" id="{7858972B-474C-4401-A39B-BB12951167A4}"/>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8">
                <a:extLst>
                  <a:ext uri="{FF2B5EF4-FFF2-40B4-BE49-F238E27FC236}">
                    <a16:creationId xmlns:a16="http://schemas.microsoft.com/office/drawing/2014/main" id="{E9BE1F77-C6C1-4522-B484-783A646D804F}"/>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40" name="Freeform 9">
                <a:extLst>
                  <a:ext uri="{FF2B5EF4-FFF2-40B4-BE49-F238E27FC236}">
                    <a16:creationId xmlns:a16="http://schemas.microsoft.com/office/drawing/2014/main" id="{0C6732D3-B03C-4DF3-8918-EA3AC5667363}"/>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24" name="Полилиния 38">
              <a:extLst>
                <a:ext uri="{FF2B5EF4-FFF2-40B4-BE49-F238E27FC236}">
                  <a16:creationId xmlns:a16="http://schemas.microsoft.com/office/drawing/2014/main" id="{5335411E-00EF-4C52-9487-D30AADBBAECB}"/>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5" name="Freeform 11">
              <a:extLst>
                <a:ext uri="{FF2B5EF4-FFF2-40B4-BE49-F238E27FC236}">
                  <a16:creationId xmlns:a16="http://schemas.microsoft.com/office/drawing/2014/main" id="{1DAD019C-5099-4893-A60A-FCE71C2EA839}"/>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26" name="Freeform 12">
              <a:extLst>
                <a:ext uri="{FF2B5EF4-FFF2-40B4-BE49-F238E27FC236}">
                  <a16:creationId xmlns:a16="http://schemas.microsoft.com/office/drawing/2014/main" id="{DEED70D8-D2C9-4F39-A9F1-581F67C59283}"/>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13">
              <a:extLst>
                <a:ext uri="{FF2B5EF4-FFF2-40B4-BE49-F238E27FC236}">
                  <a16:creationId xmlns:a16="http://schemas.microsoft.com/office/drawing/2014/main" id="{2BC3F164-4730-4160-B9D6-172FF32281B7}"/>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14">
              <a:extLst>
                <a:ext uri="{FF2B5EF4-FFF2-40B4-BE49-F238E27FC236}">
                  <a16:creationId xmlns:a16="http://schemas.microsoft.com/office/drawing/2014/main" id="{C58B7A8D-9AB8-4590-BF63-4F009C75518D}"/>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15">
              <a:extLst>
                <a:ext uri="{FF2B5EF4-FFF2-40B4-BE49-F238E27FC236}">
                  <a16:creationId xmlns:a16="http://schemas.microsoft.com/office/drawing/2014/main" id="{041065D5-7722-47E5-8DAD-40A8C4CC2FB4}"/>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0" name="Freeform 24">
              <a:extLst>
                <a:ext uri="{FF2B5EF4-FFF2-40B4-BE49-F238E27FC236}">
                  <a16:creationId xmlns:a16="http://schemas.microsoft.com/office/drawing/2014/main" id="{503A10B5-4EC3-4096-B421-8510B911D44D}"/>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25">
              <a:extLst>
                <a:ext uri="{FF2B5EF4-FFF2-40B4-BE49-F238E27FC236}">
                  <a16:creationId xmlns:a16="http://schemas.microsoft.com/office/drawing/2014/main" id="{388555AB-C458-4EE5-9F22-B265A20F69A1}"/>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26">
              <a:extLst>
                <a:ext uri="{FF2B5EF4-FFF2-40B4-BE49-F238E27FC236}">
                  <a16:creationId xmlns:a16="http://schemas.microsoft.com/office/drawing/2014/main" id="{E7782E0D-3AC6-4FE5-89AA-F0AB58A2DA05}"/>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27">
              <a:extLst>
                <a:ext uri="{FF2B5EF4-FFF2-40B4-BE49-F238E27FC236}">
                  <a16:creationId xmlns:a16="http://schemas.microsoft.com/office/drawing/2014/main" id="{9D260597-68B9-41AF-8F22-1DDB1311B2ED}"/>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28">
              <a:extLst>
                <a:ext uri="{FF2B5EF4-FFF2-40B4-BE49-F238E27FC236}">
                  <a16:creationId xmlns:a16="http://schemas.microsoft.com/office/drawing/2014/main" id="{9A83D736-CA2E-4AC6-8C5A-2FE51F637BF8}"/>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29">
              <a:extLst>
                <a:ext uri="{FF2B5EF4-FFF2-40B4-BE49-F238E27FC236}">
                  <a16:creationId xmlns:a16="http://schemas.microsoft.com/office/drawing/2014/main" id="{5F6D5C3B-B734-455F-AE86-6A0CAA7ED628}"/>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6" name="Freeform 30">
              <a:extLst>
                <a:ext uri="{FF2B5EF4-FFF2-40B4-BE49-F238E27FC236}">
                  <a16:creationId xmlns:a16="http://schemas.microsoft.com/office/drawing/2014/main" id="{82CA7228-889D-494A-8A41-8092CCB9ED5E}"/>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92022887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9EB-FC61-48B0-B620-D27DF5CB093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904F516-C678-4923-A989-CA3AB361FAAE}"/>
              </a:ext>
            </a:extLst>
          </p:cNvPr>
          <p:cNvSpPr>
            <a:spLocks noGrp="1"/>
          </p:cNvSpPr>
          <p:nvPr>
            <p:ph type="subTitle" idx="1"/>
          </p:nvPr>
        </p:nvSpPr>
        <p:spPr/>
        <p:txBody>
          <a:bodyPr/>
          <a:lstStyle/>
          <a:p>
            <a:endParaRPr lang="en-GB"/>
          </a:p>
        </p:txBody>
      </p:sp>
      <p:sp>
        <p:nvSpPr>
          <p:cNvPr id="4" name="Прямоугольник 62">
            <a:extLst>
              <a:ext uri="{FF2B5EF4-FFF2-40B4-BE49-F238E27FC236}">
                <a16:creationId xmlns:a16="http://schemas.microsoft.com/office/drawing/2014/main" id="{F7FE813C-E616-412D-A8C0-99120C349174}"/>
              </a:ext>
            </a:extLst>
          </p:cNvPr>
          <p:cNvSpPr/>
          <p:nvPr/>
        </p:nvSpPr>
        <p:spPr>
          <a:xfrm rot="10800000">
            <a:off x="617" y="-1"/>
            <a:ext cx="12191383" cy="6858001"/>
          </a:xfrm>
          <a:prstGeom prst="rect">
            <a:avLst/>
          </a:prstGeom>
          <a:gradFill flip="none" rotWithShape="1">
            <a:gsLst>
              <a:gs pos="0">
                <a:srgbClr val="C9CCCC">
                  <a:lumMod val="40000"/>
                  <a:lumOff val="60000"/>
                </a:srgbClr>
              </a:gs>
              <a:gs pos="46000">
                <a:srgbClr val="C9CCCC">
                  <a:lumMod val="95000"/>
                  <a:lumOff val="5000"/>
                </a:srgbClr>
              </a:gs>
              <a:gs pos="100000">
                <a:srgbClr val="C9CCCC">
                  <a:lumMod val="60000"/>
                </a:srgbClr>
              </a:gs>
            </a:gsLst>
            <a:path path="circle">
              <a:fillToRect l="50000" t="130000" r="50000" b="-30000"/>
            </a:path>
            <a:tileRect/>
          </a:gradFill>
          <a:ln w="25400" cap="flat" cmpd="sng" algn="ctr">
            <a:noFill/>
            <a:prstDash val="solid"/>
          </a:ln>
          <a:effectLst/>
        </p:spPr>
        <p:txBody>
          <a:bodyPr rtlCol="0"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ru-RU" sz="2400" b="0" i="0" u="none" strike="sngStrike" kern="0" cap="none" spc="0" normalizeH="0" baseline="0" noProof="0" dirty="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B0822CA-5F10-4A0E-B6FC-D2B1E35B4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64174" cy="1040668"/>
          </a:xfrm>
          <a:prstGeom prst="rect">
            <a:avLst/>
          </a:prstGeom>
          <a:noFill/>
        </p:spPr>
      </p:pic>
      <p:sp>
        <p:nvSpPr>
          <p:cNvPr id="8" name="Rectangle 7">
            <a:extLst>
              <a:ext uri="{FF2B5EF4-FFF2-40B4-BE49-F238E27FC236}">
                <a16:creationId xmlns:a16="http://schemas.microsoft.com/office/drawing/2014/main" id="{621975DB-3C73-45D1-8D2F-15B396F460DC}"/>
              </a:ext>
            </a:extLst>
          </p:cNvPr>
          <p:cNvSpPr/>
          <p:nvPr/>
        </p:nvSpPr>
        <p:spPr>
          <a:xfrm>
            <a:off x="614217" y="1353972"/>
            <a:ext cx="936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TextBox 6">
            <a:extLst>
              <a:ext uri="{FF2B5EF4-FFF2-40B4-BE49-F238E27FC236}">
                <a16:creationId xmlns:a16="http://schemas.microsoft.com/office/drawing/2014/main" id="{4598EE39-9C85-4A5F-98BC-68E7A651E097}"/>
              </a:ext>
            </a:extLst>
          </p:cNvPr>
          <p:cNvSpPr txBox="1"/>
          <p:nvPr/>
        </p:nvSpPr>
        <p:spPr>
          <a:xfrm>
            <a:off x="905164" y="1524546"/>
            <a:ext cx="8381997" cy="4154984"/>
          </a:xfrm>
          <a:prstGeom prst="rect">
            <a:avLst/>
          </a:prstGeom>
          <a:noFill/>
        </p:spPr>
        <p:txBody>
          <a:bodyPr wrap="square" rtlCol="0">
            <a:spAutoFit/>
          </a:bodyPr>
          <a:lstStyle/>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The data accrued thus far can now be used to power a web application powered by Java Spring Web Services.</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r>
              <a:rPr lang="en-GB" sz="2400" dirty="0">
                <a:solidFill>
                  <a:schemeClr val="tx1">
                    <a:lumMod val="65000"/>
                    <a:lumOff val="35000"/>
                  </a:schemeClr>
                </a:solidFill>
                <a:latin typeface="Roboto Medium" panose="02000000000000000000" pitchFamily="2" charset="0"/>
                <a:ea typeface="Roboto Medium" panose="02000000000000000000" pitchFamily="2" charset="0"/>
              </a:rPr>
              <a:t>Qualifying documents can now be displayed in the browser for bio operators. The UI will feature interactive consoles to:</a:t>
            </a:r>
          </a:p>
          <a:p>
            <a:endParaRPr lang="en-GB" sz="2400" dirty="0">
              <a:solidFill>
                <a:schemeClr val="tx1">
                  <a:lumMod val="65000"/>
                  <a:lumOff val="35000"/>
                </a:schemeClr>
              </a:solidFill>
              <a:latin typeface="Roboto Medium" panose="02000000000000000000" pitchFamily="2" charset="0"/>
              <a:ea typeface="Roboto Medium" panose="02000000000000000000" pitchFamily="2" charset="0"/>
            </a:endParaRP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Direct user attention to the calculated content.</a:t>
            </a: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Permit additional input such as comments, annotations and confidence scores from expert users.</a:t>
            </a: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Facilitate user collaboration.</a:t>
            </a:r>
          </a:p>
          <a:p>
            <a:pPr marL="342900" indent="-342900">
              <a:buFont typeface="Arial" panose="020B0604020202020204" pitchFamily="34" charset="0"/>
              <a:buChar char="•"/>
            </a:pPr>
            <a:r>
              <a:rPr lang="en-GB" sz="2400" dirty="0">
                <a:solidFill>
                  <a:schemeClr val="tx1">
                    <a:lumMod val="65000"/>
                    <a:lumOff val="35000"/>
                  </a:schemeClr>
                </a:solidFill>
                <a:latin typeface="Roboto Medium" panose="02000000000000000000" pitchFamily="2" charset="0"/>
                <a:ea typeface="Roboto Medium" panose="02000000000000000000" pitchFamily="2" charset="0"/>
              </a:rPr>
              <a:t>Push user content back into the Elasticsearch corpus.</a:t>
            </a:r>
          </a:p>
        </p:txBody>
      </p:sp>
      <p:sp>
        <p:nvSpPr>
          <p:cNvPr id="9" name="Rectangle 8">
            <a:extLst>
              <a:ext uri="{FF2B5EF4-FFF2-40B4-BE49-F238E27FC236}">
                <a16:creationId xmlns:a16="http://schemas.microsoft.com/office/drawing/2014/main" id="{3CB358BD-57C0-486D-8F38-8489820EDD14}"/>
              </a:ext>
            </a:extLst>
          </p:cNvPr>
          <p:cNvSpPr/>
          <p:nvPr/>
        </p:nvSpPr>
        <p:spPr>
          <a:xfrm>
            <a:off x="10173855" y="1353972"/>
            <a:ext cx="1440000" cy="5040000"/>
          </a:xfrm>
          <a:prstGeom prst="rect">
            <a:avLst/>
          </a:prstGeom>
          <a:solidFill>
            <a:schemeClr val="bg1"/>
          </a:solidFill>
          <a:ln>
            <a:noFill/>
          </a:ln>
          <a:effectLst>
            <a:outerShdw blurRad="762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6" name="Picture 15">
            <a:extLst>
              <a:ext uri="{FF2B5EF4-FFF2-40B4-BE49-F238E27FC236}">
                <a16:creationId xmlns:a16="http://schemas.microsoft.com/office/drawing/2014/main" id="{56EF8CF7-B34F-40F9-83CB-604270954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5318" y="1653243"/>
            <a:ext cx="777073" cy="697187"/>
          </a:xfrm>
          <a:prstGeom prst="rect">
            <a:avLst/>
          </a:prstGeom>
        </p:spPr>
      </p:pic>
      <p:pic>
        <p:nvPicPr>
          <p:cNvPr id="19" name="Picture 18">
            <a:extLst>
              <a:ext uri="{FF2B5EF4-FFF2-40B4-BE49-F238E27FC236}">
                <a16:creationId xmlns:a16="http://schemas.microsoft.com/office/drawing/2014/main" id="{ED0638E1-94C2-43FD-80C9-6C582D286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7775" y="2594076"/>
            <a:ext cx="892158" cy="892158"/>
          </a:xfrm>
          <a:prstGeom prst="rect">
            <a:avLst/>
          </a:prstGeom>
        </p:spPr>
      </p:pic>
      <p:pic>
        <p:nvPicPr>
          <p:cNvPr id="21" name="Picture 20">
            <a:extLst>
              <a:ext uri="{FF2B5EF4-FFF2-40B4-BE49-F238E27FC236}">
                <a16:creationId xmlns:a16="http://schemas.microsoft.com/office/drawing/2014/main" id="{CD1E9581-ADE5-4BFE-B6FC-B3138B9A9E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6699" y="5343891"/>
            <a:ext cx="1278225" cy="1345230"/>
          </a:xfrm>
          <a:prstGeom prst="rect">
            <a:avLst/>
          </a:prstGeom>
        </p:spPr>
      </p:pic>
      <p:pic>
        <p:nvPicPr>
          <p:cNvPr id="10" name="Picture 9">
            <a:extLst>
              <a:ext uri="{FF2B5EF4-FFF2-40B4-BE49-F238E27FC236}">
                <a16:creationId xmlns:a16="http://schemas.microsoft.com/office/drawing/2014/main" id="{B63444B7-A283-47ED-97DA-046C64E759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6156" y="3749902"/>
            <a:ext cx="715396" cy="715396"/>
          </a:xfrm>
          <a:prstGeom prst="rect">
            <a:avLst/>
          </a:prstGeom>
        </p:spPr>
      </p:pic>
      <p:pic>
        <p:nvPicPr>
          <p:cNvPr id="12" name="Picture 11">
            <a:extLst>
              <a:ext uri="{FF2B5EF4-FFF2-40B4-BE49-F238E27FC236}">
                <a16:creationId xmlns:a16="http://schemas.microsoft.com/office/drawing/2014/main" id="{CC871851-6E82-4D1C-AED5-40A617BFF4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5318" y="4711284"/>
            <a:ext cx="757381" cy="757381"/>
          </a:xfrm>
          <a:prstGeom prst="rect">
            <a:avLst/>
          </a:prstGeom>
        </p:spPr>
      </p:pic>
      <p:grpSp>
        <p:nvGrpSpPr>
          <p:cNvPr id="20" name="Группа 59">
            <a:extLst>
              <a:ext uri="{FF2B5EF4-FFF2-40B4-BE49-F238E27FC236}">
                <a16:creationId xmlns:a16="http://schemas.microsoft.com/office/drawing/2014/main" id="{F6DC3104-A5B2-41E5-99EF-D7A39DD7F997}"/>
              </a:ext>
            </a:extLst>
          </p:cNvPr>
          <p:cNvGrpSpPr/>
          <p:nvPr/>
        </p:nvGrpSpPr>
        <p:grpSpPr>
          <a:xfrm>
            <a:off x="10356721" y="217798"/>
            <a:ext cx="987951" cy="1013618"/>
            <a:chOff x="12120786" y="1602210"/>
            <a:chExt cx="10441160" cy="8313770"/>
          </a:xfrm>
        </p:grpSpPr>
        <p:grpSp>
          <p:nvGrpSpPr>
            <p:cNvPr id="22" name="Группа 3">
              <a:extLst>
                <a:ext uri="{FF2B5EF4-FFF2-40B4-BE49-F238E27FC236}">
                  <a16:creationId xmlns:a16="http://schemas.microsoft.com/office/drawing/2014/main" id="{DCB23D40-BB97-4CD1-8364-15D6EEFDAD96}"/>
                </a:ext>
              </a:extLst>
            </p:cNvPr>
            <p:cNvGrpSpPr/>
            <p:nvPr/>
          </p:nvGrpSpPr>
          <p:grpSpPr>
            <a:xfrm flipH="1">
              <a:off x="12120786" y="8256148"/>
              <a:ext cx="1465503" cy="1659832"/>
              <a:chOff x="21944807" y="7297737"/>
              <a:chExt cx="1592263" cy="1803400"/>
            </a:xfrm>
          </p:grpSpPr>
          <p:sp>
            <p:nvSpPr>
              <p:cNvPr id="36" name="Freeform 6">
                <a:extLst>
                  <a:ext uri="{FF2B5EF4-FFF2-40B4-BE49-F238E27FC236}">
                    <a16:creationId xmlns:a16="http://schemas.microsoft.com/office/drawing/2014/main" id="{F3F54107-D029-466F-8030-DB1023575366}"/>
                  </a:ext>
                </a:extLst>
              </p:cNvPr>
              <p:cNvSpPr>
                <a:spLocks/>
              </p:cNvSpPr>
              <p:nvPr/>
            </p:nvSpPr>
            <p:spPr bwMode="auto">
              <a:xfrm>
                <a:off x="21944807" y="7499350"/>
                <a:ext cx="1592263" cy="609600"/>
              </a:xfrm>
              <a:custGeom>
                <a:avLst/>
                <a:gdLst>
                  <a:gd name="T0" fmla="*/ 143 w 167"/>
                  <a:gd name="T1" fmla="*/ 64 h 64"/>
                  <a:gd name="T2" fmla="*/ 167 w 167"/>
                  <a:gd name="T3" fmla="*/ 57 h 64"/>
                  <a:gd name="T4" fmla="*/ 116 w 167"/>
                  <a:gd name="T5" fmla="*/ 3 h 64"/>
                  <a:gd name="T6" fmla="*/ 61 w 167"/>
                  <a:gd name="T7" fmla="*/ 1 h 64"/>
                  <a:gd name="T8" fmla="*/ 0 w 167"/>
                  <a:gd name="T9" fmla="*/ 32 h 64"/>
                  <a:gd name="T10" fmla="*/ 70 w 167"/>
                  <a:gd name="T11" fmla="*/ 31 h 64"/>
                  <a:gd name="T12" fmla="*/ 104 w 167"/>
                  <a:gd name="T13" fmla="*/ 35 h 64"/>
                </a:gdLst>
                <a:ahLst/>
                <a:cxnLst>
                  <a:cxn ang="0">
                    <a:pos x="T0" y="T1"/>
                  </a:cxn>
                  <a:cxn ang="0">
                    <a:pos x="T2" y="T3"/>
                  </a:cxn>
                  <a:cxn ang="0">
                    <a:pos x="T4" y="T5"/>
                  </a:cxn>
                  <a:cxn ang="0">
                    <a:pos x="T6" y="T7"/>
                  </a:cxn>
                  <a:cxn ang="0">
                    <a:pos x="T8" y="T9"/>
                  </a:cxn>
                  <a:cxn ang="0">
                    <a:pos x="T10" y="T11"/>
                  </a:cxn>
                  <a:cxn ang="0">
                    <a:pos x="T12" y="T13"/>
                  </a:cxn>
                </a:cxnLst>
                <a:rect l="0" t="0" r="r" b="b"/>
                <a:pathLst>
                  <a:path w="167" h="64">
                    <a:moveTo>
                      <a:pt x="143" y="64"/>
                    </a:moveTo>
                    <a:cubicBezTo>
                      <a:pt x="145" y="63"/>
                      <a:pt x="167" y="57"/>
                      <a:pt x="167" y="57"/>
                    </a:cubicBezTo>
                    <a:cubicBezTo>
                      <a:pt x="116" y="3"/>
                      <a:pt x="116" y="3"/>
                      <a:pt x="116" y="3"/>
                    </a:cubicBezTo>
                    <a:cubicBezTo>
                      <a:pt x="116" y="3"/>
                      <a:pt x="64" y="0"/>
                      <a:pt x="61" y="1"/>
                    </a:cubicBezTo>
                    <a:cubicBezTo>
                      <a:pt x="58" y="2"/>
                      <a:pt x="0" y="32"/>
                      <a:pt x="0" y="32"/>
                    </a:cubicBezTo>
                    <a:cubicBezTo>
                      <a:pt x="0" y="32"/>
                      <a:pt x="66" y="31"/>
                      <a:pt x="70" y="31"/>
                    </a:cubicBezTo>
                    <a:cubicBezTo>
                      <a:pt x="73" y="31"/>
                      <a:pt x="104" y="35"/>
                      <a:pt x="104" y="35"/>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7" name="Freeform 7">
                <a:extLst>
                  <a:ext uri="{FF2B5EF4-FFF2-40B4-BE49-F238E27FC236}">
                    <a16:creationId xmlns:a16="http://schemas.microsoft.com/office/drawing/2014/main" id="{5855DBBE-DBA5-4C40-BC89-014CE9DED1A1}"/>
                  </a:ext>
                </a:extLst>
              </p:cNvPr>
              <p:cNvSpPr>
                <a:spLocks/>
              </p:cNvSpPr>
              <p:nvPr/>
            </p:nvSpPr>
            <p:spPr bwMode="auto">
              <a:xfrm>
                <a:off x="21944807" y="7297737"/>
                <a:ext cx="1592263" cy="1803400"/>
              </a:xfrm>
              <a:custGeom>
                <a:avLst/>
                <a:gdLst>
                  <a:gd name="T0" fmla="*/ 117 w 167"/>
                  <a:gd name="T1" fmla="*/ 8 h 189"/>
                  <a:gd name="T2" fmla="*/ 116 w 167"/>
                  <a:gd name="T3" fmla="*/ 45 h 189"/>
                  <a:gd name="T4" fmla="*/ 167 w 167"/>
                  <a:gd name="T5" fmla="*/ 78 h 189"/>
                  <a:gd name="T6" fmla="*/ 109 w 167"/>
                  <a:gd name="T7" fmla="*/ 189 h 189"/>
                  <a:gd name="T8" fmla="*/ 82 w 167"/>
                  <a:gd name="T9" fmla="*/ 177 h 189"/>
                  <a:gd name="T10" fmla="*/ 122 w 167"/>
                  <a:gd name="T11" fmla="*/ 90 h 189"/>
                  <a:gd name="T12" fmla="*/ 80 w 167"/>
                  <a:gd name="T13" fmla="*/ 67 h 189"/>
                  <a:gd name="T14" fmla="*/ 34 w 167"/>
                  <a:gd name="T15" fmla="*/ 80 h 189"/>
                  <a:gd name="T16" fmla="*/ 50 w 167"/>
                  <a:gd name="T17" fmla="*/ 186 h 189"/>
                  <a:gd name="T18" fmla="*/ 18 w 167"/>
                  <a:gd name="T19" fmla="*/ 183 h 189"/>
                  <a:gd name="T20" fmla="*/ 0 w 167"/>
                  <a:gd name="T21" fmla="*/ 53 h 189"/>
                  <a:gd name="T22" fmla="*/ 53 w 167"/>
                  <a:gd name="T23" fmla="*/ 35 h 189"/>
                  <a:gd name="T24" fmla="*/ 60 w 167"/>
                  <a:gd name="T25" fmla="*/ 0 h 189"/>
                  <a:gd name="T26" fmla="*/ 117 w 167"/>
                  <a:gd name="T27"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89">
                    <a:moveTo>
                      <a:pt x="117" y="8"/>
                    </a:moveTo>
                    <a:cubicBezTo>
                      <a:pt x="117" y="9"/>
                      <a:pt x="116" y="45"/>
                      <a:pt x="116" y="45"/>
                    </a:cubicBezTo>
                    <a:cubicBezTo>
                      <a:pt x="116" y="45"/>
                      <a:pt x="167" y="78"/>
                      <a:pt x="167" y="78"/>
                    </a:cubicBezTo>
                    <a:cubicBezTo>
                      <a:pt x="166" y="78"/>
                      <a:pt x="110" y="189"/>
                      <a:pt x="109" y="189"/>
                    </a:cubicBezTo>
                    <a:cubicBezTo>
                      <a:pt x="108" y="189"/>
                      <a:pt x="82" y="177"/>
                      <a:pt x="82" y="177"/>
                    </a:cubicBezTo>
                    <a:cubicBezTo>
                      <a:pt x="122" y="90"/>
                      <a:pt x="122" y="90"/>
                      <a:pt x="122" y="90"/>
                    </a:cubicBezTo>
                    <a:cubicBezTo>
                      <a:pt x="80" y="67"/>
                      <a:pt x="80" y="67"/>
                      <a:pt x="80" y="67"/>
                    </a:cubicBezTo>
                    <a:cubicBezTo>
                      <a:pt x="34" y="80"/>
                      <a:pt x="34" y="80"/>
                      <a:pt x="34" y="80"/>
                    </a:cubicBezTo>
                    <a:cubicBezTo>
                      <a:pt x="50" y="186"/>
                      <a:pt x="50" y="186"/>
                      <a:pt x="50" y="186"/>
                    </a:cubicBezTo>
                    <a:cubicBezTo>
                      <a:pt x="18" y="183"/>
                      <a:pt x="18" y="183"/>
                      <a:pt x="18" y="183"/>
                    </a:cubicBezTo>
                    <a:cubicBezTo>
                      <a:pt x="18" y="183"/>
                      <a:pt x="3" y="85"/>
                      <a:pt x="0" y="53"/>
                    </a:cubicBezTo>
                    <a:cubicBezTo>
                      <a:pt x="39" y="41"/>
                      <a:pt x="53" y="35"/>
                      <a:pt x="53" y="35"/>
                    </a:cubicBezTo>
                    <a:cubicBezTo>
                      <a:pt x="60" y="0"/>
                      <a:pt x="60" y="0"/>
                      <a:pt x="60" y="0"/>
                    </a:cubicBezTo>
                    <a:lnTo>
                      <a:pt x="117" y="8"/>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8" name="Freeform 8">
                <a:extLst>
                  <a:ext uri="{FF2B5EF4-FFF2-40B4-BE49-F238E27FC236}">
                    <a16:creationId xmlns:a16="http://schemas.microsoft.com/office/drawing/2014/main" id="{8399DE30-8AE5-466D-9208-79BEE1B94709}"/>
                  </a:ext>
                </a:extLst>
              </p:cNvPr>
              <p:cNvSpPr>
                <a:spLocks/>
              </p:cNvSpPr>
              <p:nvPr/>
            </p:nvSpPr>
            <p:spPr bwMode="auto">
              <a:xfrm>
                <a:off x="22268657" y="8013700"/>
                <a:ext cx="296863" cy="1058863"/>
              </a:xfrm>
              <a:custGeom>
                <a:avLst/>
                <a:gdLst>
                  <a:gd name="T0" fmla="*/ 96 w 187"/>
                  <a:gd name="T1" fmla="*/ 667 h 667"/>
                  <a:gd name="T2" fmla="*/ 187 w 187"/>
                  <a:gd name="T3" fmla="*/ 367 h 667"/>
                  <a:gd name="T4" fmla="*/ 108 w 187"/>
                  <a:gd name="T5" fmla="*/ 0 h 667"/>
                  <a:gd name="T6" fmla="*/ 0 w 187"/>
                  <a:gd name="T7" fmla="*/ 30 h 667"/>
                  <a:gd name="T8" fmla="*/ 96 w 187"/>
                  <a:gd name="T9" fmla="*/ 667 h 667"/>
                </a:gdLst>
                <a:ahLst/>
                <a:cxnLst>
                  <a:cxn ang="0">
                    <a:pos x="T0" y="T1"/>
                  </a:cxn>
                  <a:cxn ang="0">
                    <a:pos x="T2" y="T3"/>
                  </a:cxn>
                  <a:cxn ang="0">
                    <a:pos x="T4" y="T5"/>
                  </a:cxn>
                  <a:cxn ang="0">
                    <a:pos x="T6" y="T7"/>
                  </a:cxn>
                  <a:cxn ang="0">
                    <a:pos x="T8" y="T9"/>
                  </a:cxn>
                </a:cxnLst>
                <a:rect l="0" t="0" r="r" b="b"/>
                <a:pathLst>
                  <a:path w="187" h="667">
                    <a:moveTo>
                      <a:pt x="96" y="667"/>
                    </a:moveTo>
                    <a:lnTo>
                      <a:pt x="187" y="367"/>
                    </a:lnTo>
                    <a:lnTo>
                      <a:pt x="108" y="0"/>
                    </a:lnTo>
                    <a:lnTo>
                      <a:pt x="0" y="30"/>
                    </a:lnTo>
                    <a:lnTo>
                      <a:pt x="96" y="667"/>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9" name="Freeform 9">
                <a:extLst>
                  <a:ext uri="{FF2B5EF4-FFF2-40B4-BE49-F238E27FC236}">
                    <a16:creationId xmlns:a16="http://schemas.microsoft.com/office/drawing/2014/main" id="{0A575BBB-0D74-439E-9AB6-C77C85530AE6}"/>
                  </a:ext>
                </a:extLst>
              </p:cNvPr>
              <p:cNvSpPr>
                <a:spLocks/>
              </p:cNvSpPr>
              <p:nvPr/>
            </p:nvSpPr>
            <p:spPr bwMode="auto">
              <a:xfrm>
                <a:off x="22613144" y="8013700"/>
                <a:ext cx="495300" cy="973138"/>
              </a:xfrm>
              <a:custGeom>
                <a:avLst/>
                <a:gdLst>
                  <a:gd name="T0" fmla="*/ 72 w 312"/>
                  <a:gd name="T1" fmla="*/ 613 h 613"/>
                  <a:gd name="T2" fmla="*/ 0 w 312"/>
                  <a:gd name="T3" fmla="*/ 325 h 613"/>
                  <a:gd name="T4" fmla="*/ 156 w 312"/>
                  <a:gd name="T5" fmla="*/ 0 h 613"/>
                  <a:gd name="T6" fmla="*/ 312 w 312"/>
                  <a:gd name="T7" fmla="*/ 90 h 613"/>
                  <a:gd name="T8" fmla="*/ 72 w 312"/>
                  <a:gd name="T9" fmla="*/ 613 h 613"/>
                </a:gdLst>
                <a:ahLst/>
                <a:cxnLst>
                  <a:cxn ang="0">
                    <a:pos x="T0" y="T1"/>
                  </a:cxn>
                  <a:cxn ang="0">
                    <a:pos x="T2" y="T3"/>
                  </a:cxn>
                  <a:cxn ang="0">
                    <a:pos x="T4" y="T5"/>
                  </a:cxn>
                  <a:cxn ang="0">
                    <a:pos x="T6" y="T7"/>
                  </a:cxn>
                  <a:cxn ang="0">
                    <a:pos x="T8" y="T9"/>
                  </a:cxn>
                </a:cxnLst>
                <a:rect l="0" t="0" r="r" b="b"/>
                <a:pathLst>
                  <a:path w="312" h="613">
                    <a:moveTo>
                      <a:pt x="72" y="613"/>
                    </a:moveTo>
                    <a:lnTo>
                      <a:pt x="0" y="325"/>
                    </a:lnTo>
                    <a:lnTo>
                      <a:pt x="156" y="0"/>
                    </a:lnTo>
                    <a:lnTo>
                      <a:pt x="312" y="90"/>
                    </a:lnTo>
                    <a:lnTo>
                      <a:pt x="72" y="613"/>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
          <p:nvSpPr>
            <p:cNvPr id="23" name="Полилиния 38">
              <a:extLst>
                <a:ext uri="{FF2B5EF4-FFF2-40B4-BE49-F238E27FC236}">
                  <a16:creationId xmlns:a16="http://schemas.microsoft.com/office/drawing/2014/main" id="{79B11719-00BF-4629-A466-6AA0B2F6ACD0}"/>
                </a:ext>
              </a:extLst>
            </p:cNvPr>
            <p:cNvSpPr>
              <a:spLocks/>
            </p:cNvSpPr>
            <p:nvPr/>
          </p:nvSpPr>
          <p:spPr bwMode="auto">
            <a:xfrm flipH="1">
              <a:off x="12547412" y="5651503"/>
              <a:ext cx="2855385" cy="2676241"/>
            </a:xfrm>
            <a:custGeom>
              <a:avLst/>
              <a:gdLst>
                <a:gd name="connsiteX0" fmla="*/ 45461 w 3313011"/>
                <a:gd name="connsiteY0" fmla="*/ 138995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201683 w 3313011"/>
                <a:gd name="connsiteY4" fmla="*/ 952193 h 2907724"/>
                <a:gd name="connsiteX5" fmla="*/ 1479 w 3313011"/>
                <a:gd name="connsiteY5" fmla="*/ 494313 h 2907724"/>
                <a:gd name="connsiteX6" fmla="*/ 41363 w 3313011"/>
                <a:gd name="connsiteY6" fmla="*/ 147549 h 2907724"/>
                <a:gd name="connsiteX7" fmla="*/ 375755 w 3313011"/>
                <a:gd name="connsiteY7" fmla="*/ 13 h 2907724"/>
                <a:gd name="connsiteX8" fmla="*/ 3300067 w 3313011"/>
                <a:gd name="connsiteY8" fmla="*/ 2907724 h 2907724"/>
                <a:gd name="connsiteX9" fmla="*/ 2756659 w 3313011"/>
                <a:gd name="connsiteY9" fmla="*/ 2831411 h 2907724"/>
                <a:gd name="connsiteX10" fmla="*/ 464839 w 3313011"/>
                <a:gd name="connsiteY10" fmla="*/ 918138 h 2907724"/>
                <a:gd name="connsiteX11" fmla="*/ 451327 w 3313011"/>
                <a:gd name="connsiteY11" fmla="*/ 919887 h 2907724"/>
                <a:gd name="connsiteX12" fmla="*/ 440443 w 3313011"/>
                <a:gd name="connsiteY12" fmla="*/ 785139 h 2907724"/>
                <a:gd name="connsiteX13" fmla="*/ 214463 w 3313011"/>
                <a:gd name="connsiteY13" fmla="*/ 10799 h 2907724"/>
                <a:gd name="connsiteX14" fmla="*/ 210647 w 3313011"/>
                <a:gd name="connsiteY14" fmla="*/ 4250 h 2907724"/>
                <a:gd name="connsiteX15" fmla="*/ 237707 w 3313011"/>
                <a:gd name="connsiteY15" fmla="*/ 2910 h 2907724"/>
                <a:gd name="connsiteX16" fmla="*/ 375755 w 3313011"/>
                <a:gd name="connsiteY16" fmla="*/ 13 h 2907724"/>
                <a:gd name="connsiteX0" fmla="*/ 41363 w 3313011"/>
                <a:gd name="connsiteY0" fmla="*/ 147549 h 2907724"/>
                <a:gd name="connsiteX1" fmla="*/ 81581 w 3313011"/>
                <a:gd name="connsiteY1" fmla="*/ 179811 h 2907724"/>
                <a:gd name="connsiteX2" fmla="*/ 382891 w 3313011"/>
                <a:gd name="connsiteY2" fmla="*/ 901091 h 2907724"/>
                <a:gd name="connsiteX3" fmla="*/ 387263 w 3313011"/>
                <a:gd name="connsiteY3" fmla="*/ 928177 h 2907724"/>
                <a:gd name="connsiteX4" fmla="*/ 1479 w 3313011"/>
                <a:gd name="connsiteY4" fmla="*/ 494313 h 2907724"/>
                <a:gd name="connsiteX5" fmla="*/ 41363 w 3313011"/>
                <a:gd name="connsiteY5" fmla="*/ 147549 h 2907724"/>
                <a:gd name="connsiteX6" fmla="*/ 375755 w 3313011"/>
                <a:gd name="connsiteY6" fmla="*/ 13 h 2907724"/>
                <a:gd name="connsiteX7" fmla="*/ 3300067 w 3313011"/>
                <a:gd name="connsiteY7" fmla="*/ 2907724 h 2907724"/>
                <a:gd name="connsiteX8" fmla="*/ 2756659 w 3313011"/>
                <a:gd name="connsiteY8" fmla="*/ 2831411 h 2907724"/>
                <a:gd name="connsiteX9" fmla="*/ 464839 w 3313011"/>
                <a:gd name="connsiteY9" fmla="*/ 918138 h 2907724"/>
                <a:gd name="connsiteX10" fmla="*/ 451327 w 3313011"/>
                <a:gd name="connsiteY10" fmla="*/ 919887 h 2907724"/>
                <a:gd name="connsiteX11" fmla="*/ 440443 w 3313011"/>
                <a:gd name="connsiteY11" fmla="*/ 785139 h 2907724"/>
                <a:gd name="connsiteX12" fmla="*/ 214463 w 3313011"/>
                <a:gd name="connsiteY12" fmla="*/ 10799 h 2907724"/>
                <a:gd name="connsiteX13" fmla="*/ 210647 w 3313011"/>
                <a:gd name="connsiteY13" fmla="*/ 4250 h 2907724"/>
                <a:gd name="connsiteX14" fmla="*/ 237707 w 3313011"/>
                <a:gd name="connsiteY14" fmla="*/ 2910 h 2907724"/>
                <a:gd name="connsiteX15" fmla="*/ 375755 w 3313011"/>
                <a:gd name="connsiteY15" fmla="*/ 13 h 2907724"/>
                <a:gd name="connsiteX0" fmla="*/ 0 w 3271648"/>
                <a:gd name="connsiteY0" fmla="*/ 147549 h 2907724"/>
                <a:gd name="connsiteX1" fmla="*/ 40218 w 3271648"/>
                <a:gd name="connsiteY1" fmla="*/ 179811 h 2907724"/>
                <a:gd name="connsiteX2" fmla="*/ 341528 w 3271648"/>
                <a:gd name="connsiteY2" fmla="*/ 901091 h 2907724"/>
                <a:gd name="connsiteX3" fmla="*/ 345900 w 3271648"/>
                <a:gd name="connsiteY3" fmla="*/ 928177 h 2907724"/>
                <a:gd name="connsiteX4" fmla="*/ 0 w 3271648"/>
                <a:gd name="connsiteY4" fmla="*/ 147549 h 2907724"/>
                <a:gd name="connsiteX5" fmla="*/ 334392 w 3271648"/>
                <a:gd name="connsiteY5" fmla="*/ 13 h 2907724"/>
                <a:gd name="connsiteX6" fmla="*/ 3258704 w 3271648"/>
                <a:gd name="connsiteY6" fmla="*/ 2907724 h 2907724"/>
                <a:gd name="connsiteX7" fmla="*/ 2715296 w 3271648"/>
                <a:gd name="connsiteY7" fmla="*/ 2831411 h 2907724"/>
                <a:gd name="connsiteX8" fmla="*/ 423476 w 3271648"/>
                <a:gd name="connsiteY8" fmla="*/ 918138 h 2907724"/>
                <a:gd name="connsiteX9" fmla="*/ 409964 w 3271648"/>
                <a:gd name="connsiteY9" fmla="*/ 919887 h 2907724"/>
                <a:gd name="connsiteX10" fmla="*/ 399080 w 3271648"/>
                <a:gd name="connsiteY10" fmla="*/ 785139 h 2907724"/>
                <a:gd name="connsiteX11" fmla="*/ 173100 w 3271648"/>
                <a:gd name="connsiteY11" fmla="*/ 10799 h 2907724"/>
                <a:gd name="connsiteX12" fmla="*/ 169284 w 3271648"/>
                <a:gd name="connsiteY12" fmla="*/ 4250 h 2907724"/>
                <a:gd name="connsiteX13" fmla="*/ 196344 w 3271648"/>
                <a:gd name="connsiteY13" fmla="*/ 2910 h 2907724"/>
                <a:gd name="connsiteX14" fmla="*/ 334392 w 3271648"/>
                <a:gd name="connsiteY14" fmla="*/ 13 h 2907724"/>
                <a:gd name="connsiteX0" fmla="*/ 305682 w 3231430"/>
                <a:gd name="connsiteY0" fmla="*/ 928177 h 2907724"/>
                <a:gd name="connsiteX1" fmla="*/ 0 w 3231430"/>
                <a:gd name="connsiteY1" fmla="*/ 179811 h 2907724"/>
                <a:gd name="connsiteX2" fmla="*/ 301310 w 3231430"/>
                <a:gd name="connsiteY2" fmla="*/ 901091 h 2907724"/>
                <a:gd name="connsiteX3" fmla="*/ 305682 w 3231430"/>
                <a:gd name="connsiteY3" fmla="*/ 928177 h 2907724"/>
                <a:gd name="connsiteX4" fmla="*/ 294174 w 3231430"/>
                <a:gd name="connsiteY4" fmla="*/ 13 h 2907724"/>
                <a:gd name="connsiteX5" fmla="*/ 3218486 w 3231430"/>
                <a:gd name="connsiteY5" fmla="*/ 2907724 h 2907724"/>
                <a:gd name="connsiteX6" fmla="*/ 2675078 w 3231430"/>
                <a:gd name="connsiteY6" fmla="*/ 2831411 h 2907724"/>
                <a:gd name="connsiteX7" fmla="*/ 383258 w 3231430"/>
                <a:gd name="connsiteY7" fmla="*/ 918138 h 2907724"/>
                <a:gd name="connsiteX8" fmla="*/ 369746 w 3231430"/>
                <a:gd name="connsiteY8" fmla="*/ 919887 h 2907724"/>
                <a:gd name="connsiteX9" fmla="*/ 358862 w 3231430"/>
                <a:gd name="connsiteY9" fmla="*/ 785139 h 2907724"/>
                <a:gd name="connsiteX10" fmla="*/ 132882 w 3231430"/>
                <a:gd name="connsiteY10" fmla="*/ 10799 h 2907724"/>
                <a:gd name="connsiteX11" fmla="*/ 129066 w 3231430"/>
                <a:gd name="connsiteY11" fmla="*/ 4250 h 2907724"/>
                <a:gd name="connsiteX12" fmla="*/ 156126 w 3231430"/>
                <a:gd name="connsiteY12" fmla="*/ 2910 h 2907724"/>
                <a:gd name="connsiteX13" fmla="*/ 294174 w 3231430"/>
                <a:gd name="connsiteY13" fmla="*/ 13 h 2907724"/>
                <a:gd name="connsiteX0" fmla="*/ 176616 w 3102364"/>
                <a:gd name="connsiteY0" fmla="*/ 928177 h 2907724"/>
                <a:gd name="connsiteX1" fmla="*/ 172244 w 3102364"/>
                <a:gd name="connsiteY1" fmla="*/ 901091 h 2907724"/>
                <a:gd name="connsiteX2" fmla="*/ 176616 w 3102364"/>
                <a:gd name="connsiteY2" fmla="*/ 928177 h 2907724"/>
                <a:gd name="connsiteX3" fmla="*/ 165108 w 3102364"/>
                <a:gd name="connsiteY3" fmla="*/ 13 h 2907724"/>
                <a:gd name="connsiteX4" fmla="*/ 3089420 w 3102364"/>
                <a:gd name="connsiteY4" fmla="*/ 2907724 h 2907724"/>
                <a:gd name="connsiteX5" fmla="*/ 2546012 w 3102364"/>
                <a:gd name="connsiteY5" fmla="*/ 2831411 h 2907724"/>
                <a:gd name="connsiteX6" fmla="*/ 254192 w 3102364"/>
                <a:gd name="connsiteY6" fmla="*/ 918138 h 2907724"/>
                <a:gd name="connsiteX7" fmla="*/ 240680 w 3102364"/>
                <a:gd name="connsiteY7" fmla="*/ 919887 h 2907724"/>
                <a:gd name="connsiteX8" fmla="*/ 229796 w 3102364"/>
                <a:gd name="connsiteY8" fmla="*/ 785139 h 2907724"/>
                <a:gd name="connsiteX9" fmla="*/ 3816 w 3102364"/>
                <a:gd name="connsiteY9" fmla="*/ 10799 h 2907724"/>
                <a:gd name="connsiteX10" fmla="*/ 0 w 3102364"/>
                <a:gd name="connsiteY10" fmla="*/ 4250 h 2907724"/>
                <a:gd name="connsiteX11" fmla="*/ 27060 w 3102364"/>
                <a:gd name="connsiteY11" fmla="*/ 2910 h 2907724"/>
                <a:gd name="connsiteX12" fmla="*/ 165108 w 3102364"/>
                <a:gd name="connsiteY12" fmla="*/ 13 h 2907724"/>
                <a:gd name="connsiteX0" fmla="*/ 165108 w 3102364"/>
                <a:gd name="connsiteY0" fmla="*/ 13 h 2907724"/>
                <a:gd name="connsiteX1" fmla="*/ 3089420 w 3102364"/>
                <a:gd name="connsiteY1" fmla="*/ 2907724 h 2907724"/>
                <a:gd name="connsiteX2" fmla="*/ 2546012 w 3102364"/>
                <a:gd name="connsiteY2" fmla="*/ 2831411 h 2907724"/>
                <a:gd name="connsiteX3" fmla="*/ 254192 w 3102364"/>
                <a:gd name="connsiteY3" fmla="*/ 918138 h 2907724"/>
                <a:gd name="connsiteX4" fmla="*/ 240680 w 3102364"/>
                <a:gd name="connsiteY4" fmla="*/ 919887 h 2907724"/>
                <a:gd name="connsiteX5" fmla="*/ 229796 w 3102364"/>
                <a:gd name="connsiteY5" fmla="*/ 785139 h 2907724"/>
                <a:gd name="connsiteX6" fmla="*/ 3816 w 3102364"/>
                <a:gd name="connsiteY6" fmla="*/ 10799 h 2907724"/>
                <a:gd name="connsiteX7" fmla="*/ 0 w 3102364"/>
                <a:gd name="connsiteY7" fmla="*/ 4250 h 2907724"/>
                <a:gd name="connsiteX8" fmla="*/ 27060 w 3102364"/>
                <a:gd name="connsiteY8" fmla="*/ 2910 h 2907724"/>
                <a:gd name="connsiteX9" fmla="*/ 165108 w 3102364"/>
                <a:gd name="connsiteY9" fmla="*/ 13 h 29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364" h="2907724">
                  <a:moveTo>
                    <a:pt x="165108" y="13"/>
                  </a:moveTo>
                  <a:cubicBezTo>
                    <a:pt x="915058" y="-1873"/>
                    <a:pt x="3298560" y="203368"/>
                    <a:pt x="3089420" y="2907724"/>
                  </a:cubicBezTo>
                  <a:lnTo>
                    <a:pt x="2546012" y="2831411"/>
                  </a:lnTo>
                  <a:cubicBezTo>
                    <a:pt x="2546012" y="2831411"/>
                    <a:pt x="2877048" y="647052"/>
                    <a:pt x="254192" y="918138"/>
                  </a:cubicBezTo>
                  <a:lnTo>
                    <a:pt x="240680" y="919887"/>
                  </a:lnTo>
                  <a:lnTo>
                    <a:pt x="229796" y="785139"/>
                  </a:lnTo>
                  <a:cubicBezTo>
                    <a:pt x="194338" y="461645"/>
                    <a:pt x="110132" y="208394"/>
                    <a:pt x="3816" y="10799"/>
                  </a:cubicBezTo>
                  <a:lnTo>
                    <a:pt x="0" y="4250"/>
                  </a:lnTo>
                  <a:lnTo>
                    <a:pt x="27060" y="2910"/>
                  </a:lnTo>
                  <a:cubicBezTo>
                    <a:pt x="62966" y="1429"/>
                    <a:pt x="109556" y="153"/>
                    <a:pt x="165108" y="13"/>
                  </a:cubicBezTo>
                  <a:close/>
                </a:path>
              </a:pathLst>
            </a:custGeom>
            <a:gradFill>
              <a:gsLst>
                <a:gs pos="0">
                  <a:srgbClr val="FAFBFF"/>
                </a:gs>
                <a:gs pos="99000">
                  <a:srgbClr val="989999"/>
                </a:gs>
              </a:gsLst>
              <a:lin ang="16200000" scaled="0"/>
            </a:gradFill>
            <a:ln>
              <a:noFill/>
            </a:ln>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4" name="Freeform 11">
              <a:extLst>
                <a:ext uri="{FF2B5EF4-FFF2-40B4-BE49-F238E27FC236}">
                  <a16:creationId xmlns:a16="http://schemas.microsoft.com/office/drawing/2014/main" id="{B977AEEF-11FA-4DEA-8C3A-4B42B940BB9F}"/>
                </a:ext>
              </a:extLst>
            </p:cNvPr>
            <p:cNvSpPr>
              <a:spLocks/>
            </p:cNvSpPr>
            <p:nvPr/>
          </p:nvSpPr>
          <p:spPr bwMode="auto">
            <a:xfrm flipH="1">
              <a:off x="15174526" y="4596043"/>
              <a:ext cx="3570976" cy="5039401"/>
            </a:xfrm>
            <a:custGeom>
              <a:avLst/>
              <a:gdLst>
                <a:gd name="T0" fmla="*/ 291 w 407"/>
                <a:gd name="T1" fmla="*/ 50 h 574"/>
                <a:gd name="T2" fmla="*/ 204 w 407"/>
                <a:gd name="T3" fmla="*/ 0 h 574"/>
                <a:gd name="T4" fmla="*/ 116 w 407"/>
                <a:gd name="T5" fmla="*/ 50 h 574"/>
                <a:gd name="T6" fmla="*/ 0 w 407"/>
                <a:gd name="T7" fmla="*/ 239 h 574"/>
                <a:gd name="T8" fmla="*/ 168 w 407"/>
                <a:gd name="T9" fmla="*/ 554 h 574"/>
                <a:gd name="T10" fmla="*/ 239 w 407"/>
                <a:gd name="T11" fmla="*/ 554 h 574"/>
                <a:gd name="T12" fmla="*/ 407 w 407"/>
                <a:gd name="T13" fmla="*/ 239 h 574"/>
                <a:gd name="T14" fmla="*/ 291 w 407"/>
                <a:gd name="T15" fmla="*/ 50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574">
                  <a:moveTo>
                    <a:pt x="291" y="50"/>
                  </a:moveTo>
                  <a:cubicBezTo>
                    <a:pt x="204" y="0"/>
                    <a:pt x="204" y="0"/>
                    <a:pt x="204" y="0"/>
                  </a:cubicBezTo>
                  <a:cubicBezTo>
                    <a:pt x="116" y="50"/>
                    <a:pt x="116" y="50"/>
                    <a:pt x="116" y="50"/>
                  </a:cubicBezTo>
                  <a:cubicBezTo>
                    <a:pt x="116" y="50"/>
                    <a:pt x="0" y="67"/>
                    <a:pt x="0" y="239"/>
                  </a:cubicBezTo>
                  <a:cubicBezTo>
                    <a:pt x="0" y="366"/>
                    <a:pt x="110" y="495"/>
                    <a:pt x="168" y="554"/>
                  </a:cubicBezTo>
                  <a:cubicBezTo>
                    <a:pt x="188" y="574"/>
                    <a:pt x="219" y="574"/>
                    <a:pt x="239" y="554"/>
                  </a:cubicBezTo>
                  <a:cubicBezTo>
                    <a:pt x="297" y="495"/>
                    <a:pt x="407" y="366"/>
                    <a:pt x="407" y="239"/>
                  </a:cubicBezTo>
                  <a:cubicBezTo>
                    <a:pt x="407" y="67"/>
                    <a:pt x="291" y="50"/>
                    <a:pt x="291" y="50"/>
                  </a:cubicBezTo>
                  <a:close/>
                </a:path>
              </a:pathLst>
            </a:custGeom>
            <a:gradFill flip="none" rotWithShape="1">
              <a:gsLst>
                <a:gs pos="0">
                  <a:srgbClr val="C9CCCC">
                    <a:lumMod val="5000"/>
                    <a:lumOff val="95000"/>
                  </a:srgbClr>
                </a:gs>
                <a:gs pos="74000">
                  <a:srgbClr val="C9CCCC">
                    <a:lumMod val="45000"/>
                    <a:lumOff val="55000"/>
                  </a:srgbClr>
                </a:gs>
                <a:gs pos="83000">
                  <a:srgbClr val="C9CCCC">
                    <a:lumMod val="45000"/>
                    <a:lumOff val="55000"/>
                  </a:srgbClr>
                </a:gs>
                <a:gs pos="100000">
                  <a:srgbClr val="C9CCCC">
                    <a:lumMod val="30000"/>
                    <a:lumOff val="70000"/>
                  </a:srgbClr>
                </a:gs>
              </a:gsLst>
              <a:lin ang="5400000" scaled="1"/>
              <a:tileRect/>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dirty="0">
                <a:ln>
                  <a:noFill/>
                </a:ln>
                <a:solidFill>
                  <a:srgbClr val="000000"/>
                </a:solidFill>
                <a:effectLst/>
                <a:uLnTx/>
                <a:uFillTx/>
              </a:endParaRPr>
            </a:p>
          </p:txBody>
        </p:sp>
        <p:sp>
          <p:nvSpPr>
            <p:cNvPr id="25" name="Freeform 12">
              <a:extLst>
                <a:ext uri="{FF2B5EF4-FFF2-40B4-BE49-F238E27FC236}">
                  <a16:creationId xmlns:a16="http://schemas.microsoft.com/office/drawing/2014/main" id="{6EA3CBA6-713C-402B-9B8D-3EAF88A6F6FF}"/>
                </a:ext>
              </a:extLst>
            </p:cNvPr>
            <p:cNvSpPr>
              <a:spLocks/>
            </p:cNvSpPr>
            <p:nvPr/>
          </p:nvSpPr>
          <p:spPr bwMode="auto">
            <a:xfrm flipH="1">
              <a:off x="20991242" y="3779278"/>
              <a:ext cx="1544404" cy="799233"/>
            </a:xfrm>
            <a:custGeom>
              <a:avLst/>
              <a:gdLst>
                <a:gd name="T0" fmla="*/ 20 w 176"/>
                <a:gd name="T1" fmla="*/ 46 h 91"/>
                <a:gd name="T2" fmla="*/ 0 w 176"/>
                <a:gd name="T3" fmla="*/ 65 h 91"/>
                <a:gd name="T4" fmla="*/ 78 w 176"/>
                <a:gd name="T5" fmla="*/ 91 h 91"/>
                <a:gd name="T6" fmla="*/ 133 w 176"/>
                <a:gd name="T7" fmla="*/ 63 h 91"/>
                <a:gd name="T8" fmla="*/ 176 w 176"/>
                <a:gd name="T9" fmla="*/ 0 h 91"/>
                <a:gd name="T10" fmla="*/ 109 w 176"/>
                <a:gd name="T11" fmla="*/ 38 h 91"/>
                <a:gd name="T12" fmla="*/ 73 w 176"/>
                <a:gd name="T13" fmla="*/ 53 h 91"/>
              </a:gdLst>
              <a:ahLst/>
              <a:cxnLst>
                <a:cxn ang="0">
                  <a:pos x="T0" y="T1"/>
                </a:cxn>
                <a:cxn ang="0">
                  <a:pos x="T2" y="T3"/>
                </a:cxn>
                <a:cxn ang="0">
                  <a:pos x="T4" y="T5"/>
                </a:cxn>
                <a:cxn ang="0">
                  <a:pos x="T6" y="T7"/>
                </a:cxn>
                <a:cxn ang="0">
                  <a:pos x="T8" y="T9"/>
                </a:cxn>
                <a:cxn ang="0">
                  <a:pos x="T10" y="T11"/>
                </a:cxn>
                <a:cxn ang="0">
                  <a:pos x="T12" y="T13"/>
                </a:cxn>
              </a:cxnLst>
              <a:rect l="0" t="0" r="r" b="b"/>
              <a:pathLst>
                <a:path w="176" h="91">
                  <a:moveTo>
                    <a:pt x="20" y="46"/>
                  </a:moveTo>
                  <a:cubicBezTo>
                    <a:pt x="19" y="48"/>
                    <a:pt x="0" y="65"/>
                    <a:pt x="0" y="65"/>
                  </a:cubicBezTo>
                  <a:cubicBezTo>
                    <a:pt x="78" y="91"/>
                    <a:pt x="78" y="91"/>
                    <a:pt x="78" y="91"/>
                  </a:cubicBezTo>
                  <a:cubicBezTo>
                    <a:pt x="78" y="91"/>
                    <a:pt x="131" y="65"/>
                    <a:pt x="133" y="63"/>
                  </a:cubicBezTo>
                  <a:cubicBezTo>
                    <a:pt x="136" y="61"/>
                    <a:pt x="176" y="0"/>
                    <a:pt x="176" y="0"/>
                  </a:cubicBezTo>
                  <a:cubicBezTo>
                    <a:pt x="176" y="0"/>
                    <a:pt x="112" y="36"/>
                    <a:pt x="109" y="38"/>
                  </a:cubicBezTo>
                  <a:cubicBezTo>
                    <a:pt x="105" y="41"/>
                    <a:pt x="73" y="53"/>
                    <a:pt x="73" y="53"/>
                  </a:cubicBezTo>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6" name="Freeform 13">
              <a:extLst>
                <a:ext uri="{FF2B5EF4-FFF2-40B4-BE49-F238E27FC236}">
                  <a16:creationId xmlns:a16="http://schemas.microsoft.com/office/drawing/2014/main" id="{AEDF878D-54CB-4503-9736-D98536EB6D9A}"/>
                </a:ext>
              </a:extLst>
            </p:cNvPr>
            <p:cNvSpPr>
              <a:spLocks/>
            </p:cNvSpPr>
            <p:nvPr/>
          </p:nvSpPr>
          <p:spPr bwMode="auto">
            <a:xfrm flipH="1">
              <a:off x="20991242" y="2760877"/>
              <a:ext cx="1570704" cy="1957900"/>
            </a:xfrm>
            <a:custGeom>
              <a:avLst/>
              <a:gdLst>
                <a:gd name="T0" fmla="*/ 89 w 179"/>
                <a:gd name="T1" fmla="*/ 223 h 223"/>
                <a:gd name="T2" fmla="*/ 71 w 179"/>
                <a:gd name="T3" fmla="*/ 186 h 223"/>
                <a:gd name="T4" fmla="*/ 3 w 179"/>
                <a:gd name="T5" fmla="*/ 181 h 223"/>
                <a:gd name="T6" fmla="*/ 1 w 179"/>
                <a:gd name="T7" fmla="*/ 43 h 223"/>
                <a:gd name="T8" fmla="*/ 33 w 179"/>
                <a:gd name="T9" fmla="*/ 40 h 223"/>
                <a:gd name="T10" fmla="*/ 40 w 179"/>
                <a:gd name="T11" fmla="*/ 145 h 223"/>
                <a:gd name="T12" fmla="*/ 94 w 179"/>
                <a:gd name="T13" fmla="*/ 146 h 223"/>
                <a:gd name="T14" fmla="*/ 131 w 179"/>
                <a:gd name="T15" fmla="*/ 109 h 223"/>
                <a:gd name="T16" fmla="*/ 59 w 179"/>
                <a:gd name="T17" fmla="*/ 14 h 223"/>
                <a:gd name="T18" fmla="*/ 92 w 179"/>
                <a:gd name="T19" fmla="*/ 0 h 223"/>
                <a:gd name="T20" fmla="*/ 179 w 179"/>
                <a:gd name="T21" fmla="*/ 116 h 223"/>
                <a:gd name="T22" fmla="*/ 137 w 179"/>
                <a:gd name="T23" fmla="*/ 162 h 223"/>
                <a:gd name="T24" fmla="*/ 149 w 179"/>
                <a:gd name="T25" fmla="*/ 200 h 223"/>
                <a:gd name="T26" fmla="*/ 89 w 179"/>
                <a:gd name="T27"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3">
                  <a:moveTo>
                    <a:pt x="89" y="223"/>
                  </a:moveTo>
                  <a:cubicBezTo>
                    <a:pt x="89" y="221"/>
                    <a:pt x="71" y="186"/>
                    <a:pt x="71" y="186"/>
                  </a:cubicBezTo>
                  <a:cubicBezTo>
                    <a:pt x="71" y="186"/>
                    <a:pt x="3" y="182"/>
                    <a:pt x="3" y="181"/>
                  </a:cubicBezTo>
                  <a:cubicBezTo>
                    <a:pt x="4" y="181"/>
                    <a:pt x="0" y="43"/>
                    <a:pt x="1" y="43"/>
                  </a:cubicBezTo>
                  <a:cubicBezTo>
                    <a:pt x="2" y="42"/>
                    <a:pt x="33" y="40"/>
                    <a:pt x="33" y="40"/>
                  </a:cubicBezTo>
                  <a:cubicBezTo>
                    <a:pt x="40" y="145"/>
                    <a:pt x="40" y="145"/>
                    <a:pt x="40" y="145"/>
                  </a:cubicBezTo>
                  <a:cubicBezTo>
                    <a:pt x="94" y="146"/>
                    <a:pt x="94" y="146"/>
                    <a:pt x="94" y="146"/>
                  </a:cubicBezTo>
                  <a:cubicBezTo>
                    <a:pt x="131" y="109"/>
                    <a:pt x="131" y="109"/>
                    <a:pt x="131" y="109"/>
                  </a:cubicBezTo>
                  <a:cubicBezTo>
                    <a:pt x="59" y="14"/>
                    <a:pt x="59" y="14"/>
                    <a:pt x="59" y="14"/>
                  </a:cubicBezTo>
                  <a:cubicBezTo>
                    <a:pt x="92" y="0"/>
                    <a:pt x="92" y="0"/>
                    <a:pt x="92" y="0"/>
                  </a:cubicBezTo>
                  <a:cubicBezTo>
                    <a:pt x="92" y="0"/>
                    <a:pt x="159" y="87"/>
                    <a:pt x="179" y="116"/>
                  </a:cubicBezTo>
                  <a:cubicBezTo>
                    <a:pt x="147" y="150"/>
                    <a:pt x="137" y="162"/>
                    <a:pt x="137" y="162"/>
                  </a:cubicBezTo>
                  <a:cubicBezTo>
                    <a:pt x="149" y="200"/>
                    <a:pt x="149" y="200"/>
                    <a:pt x="149" y="200"/>
                  </a:cubicBezTo>
                  <a:lnTo>
                    <a:pt x="89" y="223"/>
                  </a:lnTo>
                  <a:close/>
                </a:path>
              </a:pathLst>
            </a:custGeom>
            <a:solidFill>
              <a:srgbClr val="242529">
                <a:lumMod val="25000"/>
                <a:lumOff val="75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7" name="Freeform 14">
              <a:extLst>
                <a:ext uri="{FF2B5EF4-FFF2-40B4-BE49-F238E27FC236}">
                  <a16:creationId xmlns:a16="http://schemas.microsoft.com/office/drawing/2014/main" id="{1C547B1D-50D9-486D-B498-7CFD54C6ACDE}"/>
                </a:ext>
              </a:extLst>
            </p:cNvPr>
            <p:cNvSpPr>
              <a:spLocks/>
            </p:cNvSpPr>
            <p:nvPr/>
          </p:nvSpPr>
          <p:spPr bwMode="auto">
            <a:xfrm flipH="1">
              <a:off x="21412045" y="2883611"/>
              <a:ext cx="632665" cy="965800"/>
            </a:xfrm>
            <a:custGeom>
              <a:avLst/>
              <a:gdLst>
                <a:gd name="T0" fmla="*/ 0 w 433"/>
                <a:gd name="T1" fmla="*/ 0 h 661"/>
                <a:gd name="T2" fmla="*/ 72 w 433"/>
                <a:gd name="T3" fmla="*/ 337 h 661"/>
                <a:gd name="T4" fmla="*/ 343 w 433"/>
                <a:gd name="T5" fmla="*/ 661 h 661"/>
                <a:gd name="T6" fmla="*/ 433 w 433"/>
                <a:gd name="T7" fmla="*/ 571 h 661"/>
                <a:gd name="T8" fmla="*/ 0 w 433"/>
                <a:gd name="T9" fmla="*/ 0 h 661"/>
              </a:gdLst>
              <a:ahLst/>
              <a:cxnLst>
                <a:cxn ang="0">
                  <a:pos x="T0" y="T1"/>
                </a:cxn>
                <a:cxn ang="0">
                  <a:pos x="T2" y="T3"/>
                </a:cxn>
                <a:cxn ang="0">
                  <a:pos x="T4" y="T5"/>
                </a:cxn>
                <a:cxn ang="0">
                  <a:pos x="T6" y="T7"/>
                </a:cxn>
                <a:cxn ang="0">
                  <a:pos x="T8" y="T9"/>
                </a:cxn>
              </a:cxnLst>
              <a:rect l="0" t="0" r="r" b="b"/>
              <a:pathLst>
                <a:path w="433" h="661">
                  <a:moveTo>
                    <a:pt x="0" y="0"/>
                  </a:moveTo>
                  <a:lnTo>
                    <a:pt x="72" y="337"/>
                  </a:lnTo>
                  <a:lnTo>
                    <a:pt x="343" y="661"/>
                  </a:lnTo>
                  <a:lnTo>
                    <a:pt x="433" y="571"/>
                  </a:lnTo>
                  <a:lnTo>
                    <a:pt x="0" y="0"/>
                  </a:lnTo>
                  <a:close/>
                </a:path>
              </a:pathLst>
            </a:custGeom>
            <a:solidFill>
              <a:srgbClr val="242529">
                <a:lumMod val="50000"/>
                <a:lumOff val="5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8" name="Freeform 15">
              <a:extLst>
                <a:ext uri="{FF2B5EF4-FFF2-40B4-BE49-F238E27FC236}">
                  <a16:creationId xmlns:a16="http://schemas.microsoft.com/office/drawing/2014/main" id="{59592ED7-4797-406A-9FD5-0352A688F76B}"/>
                </a:ext>
              </a:extLst>
            </p:cNvPr>
            <p:cNvSpPr>
              <a:spLocks/>
            </p:cNvSpPr>
            <p:nvPr/>
          </p:nvSpPr>
          <p:spPr bwMode="auto">
            <a:xfrm flipH="1">
              <a:off x="21913209" y="3113008"/>
              <a:ext cx="359435" cy="929272"/>
            </a:xfrm>
            <a:custGeom>
              <a:avLst/>
              <a:gdLst>
                <a:gd name="T0" fmla="*/ 0 w 246"/>
                <a:gd name="T1" fmla="*/ 0 h 636"/>
                <a:gd name="T2" fmla="*/ 222 w 246"/>
                <a:gd name="T3" fmla="*/ 240 h 636"/>
                <a:gd name="T4" fmla="*/ 246 w 246"/>
                <a:gd name="T5" fmla="*/ 636 h 636"/>
                <a:gd name="T6" fmla="*/ 42 w 246"/>
                <a:gd name="T7" fmla="*/ 630 h 636"/>
                <a:gd name="T8" fmla="*/ 0 w 246"/>
                <a:gd name="T9" fmla="*/ 0 h 636"/>
              </a:gdLst>
              <a:ahLst/>
              <a:cxnLst>
                <a:cxn ang="0">
                  <a:pos x="T0" y="T1"/>
                </a:cxn>
                <a:cxn ang="0">
                  <a:pos x="T2" y="T3"/>
                </a:cxn>
                <a:cxn ang="0">
                  <a:pos x="T4" y="T5"/>
                </a:cxn>
                <a:cxn ang="0">
                  <a:pos x="T6" y="T7"/>
                </a:cxn>
                <a:cxn ang="0">
                  <a:pos x="T8" y="T9"/>
                </a:cxn>
              </a:cxnLst>
              <a:rect l="0" t="0" r="r" b="b"/>
              <a:pathLst>
                <a:path w="246" h="636">
                  <a:moveTo>
                    <a:pt x="0" y="0"/>
                  </a:moveTo>
                  <a:lnTo>
                    <a:pt x="222" y="240"/>
                  </a:lnTo>
                  <a:lnTo>
                    <a:pt x="246" y="636"/>
                  </a:lnTo>
                  <a:lnTo>
                    <a:pt x="42" y="630"/>
                  </a:lnTo>
                  <a:lnTo>
                    <a:pt x="0" y="0"/>
                  </a:lnTo>
                  <a:close/>
                </a:path>
              </a:pathLst>
            </a:custGeom>
            <a:solidFill>
              <a:srgbClr val="242529">
                <a:lumMod val="10000"/>
                <a:lumOff val="9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29" name="Freeform 24">
              <a:extLst>
                <a:ext uri="{FF2B5EF4-FFF2-40B4-BE49-F238E27FC236}">
                  <a16:creationId xmlns:a16="http://schemas.microsoft.com/office/drawing/2014/main" id="{F284FF0A-2A97-4226-B780-B20F7A3A88B2}"/>
                </a:ext>
              </a:extLst>
            </p:cNvPr>
            <p:cNvSpPr>
              <a:spLocks/>
            </p:cNvSpPr>
            <p:nvPr/>
          </p:nvSpPr>
          <p:spPr bwMode="auto">
            <a:xfrm flipH="1">
              <a:off x="15174526" y="4596043"/>
              <a:ext cx="2876945" cy="2326102"/>
            </a:xfrm>
            <a:custGeom>
              <a:avLst/>
              <a:gdLst>
                <a:gd name="T0" fmla="*/ 37 w 328"/>
                <a:gd name="T1" fmla="*/ 50 h 265"/>
                <a:gd name="T2" fmla="*/ 31 w 328"/>
                <a:gd name="T3" fmla="*/ 51 h 265"/>
                <a:gd name="T4" fmla="*/ 31 w 328"/>
                <a:gd name="T5" fmla="*/ 51 h 265"/>
                <a:gd name="T6" fmla="*/ 21 w 328"/>
                <a:gd name="T7" fmla="*/ 54 h 265"/>
                <a:gd name="T8" fmla="*/ 21 w 328"/>
                <a:gd name="T9" fmla="*/ 54 h 265"/>
                <a:gd name="T10" fmla="*/ 7 w 328"/>
                <a:gd name="T11" fmla="*/ 60 h 265"/>
                <a:gd name="T12" fmla="*/ 7 w 328"/>
                <a:gd name="T13" fmla="*/ 60 h 265"/>
                <a:gd name="T14" fmla="*/ 0 w 328"/>
                <a:gd name="T15" fmla="*/ 65 h 265"/>
                <a:gd name="T16" fmla="*/ 0 w 328"/>
                <a:gd name="T17" fmla="*/ 65 h 265"/>
                <a:gd name="T18" fmla="*/ 203 w 328"/>
                <a:gd name="T19" fmla="*/ 104 h 265"/>
                <a:gd name="T20" fmla="*/ 203 w 328"/>
                <a:gd name="T21" fmla="*/ 104 h 265"/>
                <a:gd name="T22" fmla="*/ 203 w 328"/>
                <a:gd name="T23" fmla="*/ 104 h 265"/>
                <a:gd name="T24" fmla="*/ 219 w 328"/>
                <a:gd name="T25" fmla="*/ 103 h 265"/>
                <a:gd name="T26" fmla="*/ 326 w 328"/>
                <a:gd name="T27" fmla="*/ 262 h 265"/>
                <a:gd name="T28" fmla="*/ 327 w 328"/>
                <a:gd name="T29" fmla="*/ 265 h 265"/>
                <a:gd name="T30" fmla="*/ 328 w 328"/>
                <a:gd name="T31" fmla="*/ 239 h 265"/>
                <a:gd name="T32" fmla="*/ 252 w 328"/>
                <a:gd name="T33" fmla="*/ 66 h 265"/>
                <a:gd name="T34" fmla="*/ 252 w 328"/>
                <a:gd name="T35" fmla="*/ 66 h 265"/>
                <a:gd name="T36" fmla="*/ 212 w 328"/>
                <a:gd name="T37" fmla="*/ 50 h 265"/>
                <a:gd name="T38" fmla="*/ 125 w 328"/>
                <a:gd name="T39" fmla="*/ 0 h 265"/>
                <a:gd name="T40" fmla="*/ 37 w 328"/>
                <a:gd name="T41" fmla="*/ 50 h 265"/>
                <a:gd name="T42" fmla="*/ 37 w 328"/>
                <a:gd name="T43" fmla="*/ 50 h 265"/>
                <a:gd name="T44" fmla="*/ 37 w 328"/>
                <a:gd name="T45" fmla="*/ 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265">
                  <a:moveTo>
                    <a:pt x="37" y="50"/>
                  </a:moveTo>
                  <a:cubicBezTo>
                    <a:pt x="36" y="50"/>
                    <a:pt x="34" y="50"/>
                    <a:pt x="31" y="51"/>
                  </a:cubicBezTo>
                  <a:cubicBezTo>
                    <a:pt x="31" y="51"/>
                    <a:pt x="31" y="51"/>
                    <a:pt x="31" y="51"/>
                  </a:cubicBezTo>
                  <a:cubicBezTo>
                    <a:pt x="28" y="52"/>
                    <a:pt x="25" y="53"/>
                    <a:pt x="21" y="54"/>
                  </a:cubicBezTo>
                  <a:cubicBezTo>
                    <a:pt x="21" y="54"/>
                    <a:pt x="21" y="54"/>
                    <a:pt x="21" y="54"/>
                  </a:cubicBezTo>
                  <a:cubicBezTo>
                    <a:pt x="17" y="56"/>
                    <a:pt x="12" y="58"/>
                    <a:pt x="7" y="60"/>
                  </a:cubicBezTo>
                  <a:cubicBezTo>
                    <a:pt x="7" y="60"/>
                    <a:pt x="7" y="60"/>
                    <a:pt x="7" y="60"/>
                  </a:cubicBezTo>
                  <a:cubicBezTo>
                    <a:pt x="5" y="62"/>
                    <a:pt x="2" y="63"/>
                    <a:pt x="0" y="65"/>
                  </a:cubicBezTo>
                  <a:cubicBezTo>
                    <a:pt x="0" y="65"/>
                    <a:pt x="0" y="65"/>
                    <a:pt x="0" y="65"/>
                  </a:cubicBezTo>
                  <a:cubicBezTo>
                    <a:pt x="17" y="82"/>
                    <a:pt x="68" y="113"/>
                    <a:pt x="203" y="104"/>
                  </a:cubicBezTo>
                  <a:cubicBezTo>
                    <a:pt x="203" y="104"/>
                    <a:pt x="203" y="104"/>
                    <a:pt x="203" y="104"/>
                  </a:cubicBezTo>
                  <a:cubicBezTo>
                    <a:pt x="203" y="104"/>
                    <a:pt x="203" y="104"/>
                    <a:pt x="203" y="104"/>
                  </a:cubicBezTo>
                  <a:cubicBezTo>
                    <a:pt x="208" y="104"/>
                    <a:pt x="213" y="104"/>
                    <a:pt x="219" y="103"/>
                  </a:cubicBezTo>
                  <a:cubicBezTo>
                    <a:pt x="249" y="104"/>
                    <a:pt x="317" y="121"/>
                    <a:pt x="326" y="262"/>
                  </a:cubicBezTo>
                  <a:cubicBezTo>
                    <a:pt x="326" y="263"/>
                    <a:pt x="326" y="264"/>
                    <a:pt x="327" y="265"/>
                  </a:cubicBezTo>
                  <a:cubicBezTo>
                    <a:pt x="328" y="257"/>
                    <a:pt x="328" y="248"/>
                    <a:pt x="328" y="239"/>
                  </a:cubicBezTo>
                  <a:cubicBezTo>
                    <a:pt x="328" y="135"/>
                    <a:pt x="285" y="87"/>
                    <a:pt x="252" y="66"/>
                  </a:cubicBezTo>
                  <a:cubicBezTo>
                    <a:pt x="252" y="66"/>
                    <a:pt x="252" y="66"/>
                    <a:pt x="252" y="66"/>
                  </a:cubicBezTo>
                  <a:cubicBezTo>
                    <a:pt x="230" y="52"/>
                    <a:pt x="212" y="50"/>
                    <a:pt x="212" y="50"/>
                  </a:cubicBezTo>
                  <a:cubicBezTo>
                    <a:pt x="125" y="0"/>
                    <a:pt x="125" y="0"/>
                    <a:pt x="125" y="0"/>
                  </a:cubicBezTo>
                  <a:cubicBezTo>
                    <a:pt x="37" y="50"/>
                    <a:pt x="37" y="50"/>
                    <a:pt x="37" y="50"/>
                  </a:cubicBezTo>
                  <a:cubicBezTo>
                    <a:pt x="37" y="50"/>
                    <a:pt x="37" y="50"/>
                    <a:pt x="37" y="50"/>
                  </a:cubicBezTo>
                  <a:cubicBezTo>
                    <a:pt x="37" y="50"/>
                    <a:pt x="37" y="50"/>
                    <a:pt x="37" y="50"/>
                  </a:cubicBezTo>
                  <a:close/>
                </a:path>
              </a:pathLst>
            </a:custGeom>
            <a:solidFill>
              <a:srgbClr val="385E55"/>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0" name="Freeform 25">
              <a:extLst>
                <a:ext uri="{FF2B5EF4-FFF2-40B4-BE49-F238E27FC236}">
                  <a16:creationId xmlns:a16="http://schemas.microsoft.com/office/drawing/2014/main" id="{27983407-5316-4E90-8627-7588B21EC791}"/>
                </a:ext>
              </a:extLst>
            </p:cNvPr>
            <p:cNvSpPr>
              <a:spLocks/>
            </p:cNvSpPr>
            <p:nvPr/>
          </p:nvSpPr>
          <p:spPr bwMode="auto">
            <a:xfrm flipH="1">
              <a:off x="17122198" y="1602210"/>
              <a:ext cx="1842472" cy="1053468"/>
            </a:xfrm>
            <a:custGeom>
              <a:avLst/>
              <a:gdLst>
                <a:gd name="T0" fmla="*/ 98 w 210"/>
                <a:gd name="T1" fmla="*/ 64 h 120"/>
                <a:gd name="T2" fmla="*/ 97 w 210"/>
                <a:gd name="T3" fmla="*/ 64 h 120"/>
                <a:gd name="T4" fmla="*/ 19 w 210"/>
                <a:gd name="T5" fmla="*/ 9 h 120"/>
                <a:gd name="T6" fmla="*/ 9 w 210"/>
                <a:gd name="T7" fmla="*/ 0 h 120"/>
                <a:gd name="T8" fmla="*/ 0 w 210"/>
                <a:gd name="T9" fmla="*/ 9 h 120"/>
                <a:gd name="T10" fmla="*/ 9 w 210"/>
                <a:gd name="T11" fmla="*/ 19 h 120"/>
                <a:gd name="T12" fmla="*/ 16 w 210"/>
                <a:gd name="T13" fmla="*/ 16 h 120"/>
                <a:gd name="T14" fmla="*/ 90 w 210"/>
                <a:gd name="T15" fmla="*/ 69 h 120"/>
                <a:gd name="T16" fmla="*/ 63 w 210"/>
                <a:gd name="T17" fmla="*/ 120 h 120"/>
                <a:gd name="T18" fmla="*/ 210 w 210"/>
                <a:gd name="T19" fmla="*/ 71 h 120"/>
                <a:gd name="T20" fmla="*/ 98 w 210"/>
                <a:gd name="T2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20">
                  <a:moveTo>
                    <a:pt x="98" y="64"/>
                  </a:moveTo>
                  <a:cubicBezTo>
                    <a:pt x="98" y="64"/>
                    <a:pt x="98" y="64"/>
                    <a:pt x="97" y="64"/>
                  </a:cubicBezTo>
                  <a:cubicBezTo>
                    <a:pt x="72" y="31"/>
                    <a:pt x="36" y="15"/>
                    <a:pt x="19" y="9"/>
                  </a:cubicBezTo>
                  <a:cubicBezTo>
                    <a:pt x="18" y="4"/>
                    <a:pt x="14" y="0"/>
                    <a:pt x="9" y="0"/>
                  </a:cubicBezTo>
                  <a:cubicBezTo>
                    <a:pt x="4" y="0"/>
                    <a:pt x="0" y="4"/>
                    <a:pt x="0" y="9"/>
                  </a:cubicBezTo>
                  <a:cubicBezTo>
                    <a:pt x="0" y="15"/>
                    <a:pt x="4" y="19"/>
                    <a:pt x="9" y="19"/>
                  </a:cubicBezTo>
                  <a:cubicBezTo>
                    <a:pt x="12" y="19"/>
                    <a:pt x="14" y="18"/>
                    <a:pt x="16" y="16"/>
                  </a:cubicBezTo>
                  <a:cubicBezTo>
                    <a:pt x="65" y="35"/>
                    <a:pt x="84" y="59"/>
                    <a:pt x="90" y="69"/>
                  </a:cubicBezTo>
                  <a:cubicBezTo>
                    <a:pt x="60" y="90"/>
                    <a:pt x="63" y="120"/>
                    <a:pt x="63" y="120"/>
                  </a:cubicBezTo>
                  <a:cubicBezTo>
                    <a:pt x="210" y="71"/>
                    <a:pt x="210" y="71"/>
                    <a:pt x="210" y="71"/>
                  </a:cubicBezTo>
                  <a:cubicBezTo>
                    <a:pt x="210" y="71"/>
                    <a:pt x="137" y="42"/>
                    <a:pt x="98" y="64"/>
                  </a:cubicBezTo>
                  <a:close/>
                </a:path>
              </a:pathLst>
            </a:custGeom>
            <a:solidFill>
              <a:srgbClr val="FAFBFF">
                <a:lumMod val="10000"/>
                <a:alpha val="7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1" name="Freeform 26">
              <a:extLst>
                <a:ext uri="{FF2B5EF4-FFF2-40B4-BE49-F238E27FC236}">
                  <a16:creationId xmlns:a16="http://schemas.microsoft.com/office/drawing/2014/main" id="{CACBB505-17C1-4C6C-AD16-600092939BE4}"/>
                </a:ext>
              </a:extLst>
            </p:cNvPr>
            <p:cNvSpPr>
              <a:spLocks/>
            </p:cNvSpPr>
            <p:nvPr/>
          </p:nvSpPr>
          <p:spPr bwMode="auto">
            <a:xfrm flipH="1">
              <a:off x="15446295" y="2033240"/>
              <a:ext cx="3553442" cy="3335736"/>
            </a:xfrm>
            <a:custGeom>
              <a:avLst/>
              <a:gdLst>
                <a:gd name="T0" fmla="*/ 183 w 405"/>
                <a:gd name="T1" fmla="*/ 10 h 380"/>
                <a:gd name="T2" fmla="*/ 166 w 405"/>
                <a:gd name="T3" fmla="*/ 12 h 380"/>
                <a:gd name="T4" fmla="*/ 26 w 405"/>
                <a:gd name="T5" fmla="*/ 122 h 380"/>
                <a:gd name="T6" fmla="*/ 26 w 405"/>
                <a:gd name="T7" fmla="*/ 122 h 380"/>
                <a:gd name="T8" fmla="*/ 56 w 405"/>
                <a:gd name="T9" fmla="*/ 309 h 380"/>
                <a:gd name="T10" fmla="*/ 56 w 405"/>
                <a:gd name="T11" fmla="*/ 309 h 380"/>
                <a:gd name="T12" fmla="*/ 222 w 405"/>
                <a:gd name="T13" fmla="*/ 371 h 380"/>
                <a:gd name="T14" fmla="*/ 239 w 405"/>
                <a:gd name="T15" fmla="*/ 368 h 380"/>
                <a:gd name="T16" fmla="*/ 379 w 405"/>
                <a:gd name="T17" fmla="*/ 258 h 380"/>
                <a:gd name="T18" fmla="*/ 379 w 405"/>
                <a:gd name="T19" fmla="*/ 258 h 380"/>
                <a:gd name="T20" fmla="*/ 349 w 405"/>
                <a:gd name="T21" fmla="*/ 71 h 380"/>
                <a:gd name="T22" fmla="*/ 349 w 405"/>
                <a:gd name="T23" fmla="*/ 71 h 380"/>
                <a:gd name="T24" fmla="*/ 183 w 405"/>
                <a:gd name="T25" fmla="*/ 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380">
                  <a:moveTo>
                    <a:pt x="183" y="10"/>
                  </a:moveTo>
                  <a:cubicBezTo>
                    <a:pt x="166" y="12"/>
                    <a:pt x="166" y="12"/>
                    <a:pt x="166" y="12"/>
                  </a:cubicBezTo>
                  <a:cubicBezTo>
                    <a:pt x="103" y="22"/>
                    <a:pt x="50" y="64"/>
                    <a:pt x="26" y="122"/>
                  </a:cubicBezTo>
                  <a:cubicBezTo>
                    <a:pt x="26" y="122"/>
                    <a:pt x="26" y="122"/>
                    <a:pt x="26" y="122"/>
                  </a:cubicBezTo>
                  <a:cubicBezTo>
                    <a:pt x="0" y="185"/>
                    <a:pt x="12" y="257"/>
                    <a:pt x="56" y="309"/>
                  </a:cubicBezTo>
                  <a:cubicBezTo>
                    <a:pt x="56" y="309"/>
                    <a:pt x="56" y="309"/>
                    <a:pt x="56" y="309"/>
                  </a:cubicBezTo>
                  <a:cubicBezTo>
                    <a:pt x="97" y="357"/>
                    <a:pt x="160" y="380"/>
                    <a:pt x="222" y="371"/>
                  </a:cubicBezTo>
                  <a:cubicBezTo>
                    <a:pt x="239" y="368"/>
                    <a:pt x="239" y="368"/>
                    <a:pt x="239" y="368"/>
                  </a:cubicBezTo>
                  <a:cubicBezTo>
                    <a:pt x="302" y="358"/>
                    <a:pt x="355" y="316"/>
                    <a:pt x="379" y="258"/>
                  </a:cubicBezTo>
                  <a:cubicBezTo>
                    <a:pt x="379" y="258"/>
                    <a:pt x="379" y="258"/>
                    <a:pt x="379" y="258"/>
                  </a:cubicBezTo>
                  <a:cubicBezTo>
                    <a:pt x="405" y="195"/>
                    <a:pt x="393" y="123"/>
                    <a:pt x="349" y="71"/>
                  </a:cubicBezTo>
                  <a:cubicBezTo>
                    <a:pt x="349" y="71"/>
                    <a:pt x="349" y="71"/>
                    <a:pt x="349" y="71"/>
                  </a:cubicBezTo>
                  <a:cubicBezTo>
                    <a:pt x="308" y="23"/>
                    <a:pt x="245" y="0"/>
                    <a:pt x="183" y="10"/>
                  </a:cubicBezTo>
                  <a:close/>
                </a:path>
              </a:pathLst>
            </a:custGeom>
            <a:gradFill>
              <a:gsLst>
                <a:gs pos="1000">
                  <a:srgbClr val="FFFFFF"/>
                </a:gs>
                <a:gs pos="99000">
                  <a:srgbClr val="FAFBFF"/>
                </a:gs>
              </a:gsLst>
              <a:lin ang="1620000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2" name="Freeform 27">
              <a:extLst>
                <a:ext uri="{FF2B5EF4-FFF2-40B4-BE49-F238E27FC236}">
                  <a16:creationId xmlns:a16="http://schemas.microsoft.com/office/drawing/2014/main" id="{4B15A1CE-3FA8-4E98-A7FF-CDD95BD8D654}"/>
                </a:ext>
              </a:extLst>
            </p:cNvPr>
            <p:cNvSpPr>
              <a:spLocks/>
            </p:cNvSpPr>
            <p:nvPr/>
          </p:nvSpPr>
          <p:spPr bwMode="auto">
            <a:xfrm flipH="1">
              <a:off x="15490127" y="2620610"/>
              <a:ext cx="2394775" cy="1580931"/>
            </a:xfrm>
            <a:custGeom>
              <a:avLst/>
              <a:gdLst>
                <a:gd name="T0" fmla="*/ 256 w 273"/>
                <a:gd name="T1" fmla="*/ 180 h 180"/>
                <a:gd name="T2" fmla="*/ 238 w 273"/>
                <a:gd name="T3" fmla="*/ 25 h 180"/>
                <a:gd name="T4" fmla="*/ 0 w 273"/>
                <a:gd name="T5" fmla="*/ 36 h 180"/>
                <a:gd name="T6" fmla="*/ 51 w 273"/>
                <a:gd name="T7" fmla="*/ 137 h 180"/>
                <a:gd name="T8" fmla="*/ 256 w 273"/>
                <a:gd name="T9" fmla="*/ 180 h 180"/>
              </a:gdLst>
              <a:ahLst/>
              <a:cxnLst>
                <a:cxn ang="0">
                  <a:pos x="T0" y="T1"/>
                </a:cxn>
                <a:cxn ang="0">
                  <a:pos x="T2" y="T3"/>
                </a:cxn>
                <a:cxn ang="0">
                  <a:pos x="T4" y="T5"/>
                </a:cxn>
                <a:cxn ang="0">
                  <a:pos x="T6" y="T7"/>
                </a:cxn>
                <a:cxn ang="0">
                  <a:pos x="T8" y="T9"/>
                </a:cxn>
              </a:cxnLst>
              <a:rect l="0" t="0" r="r" b="b"/>
              <a:pathLst>
                <a:path w="273" h="180">
                  <a:moveTo>
                    <a:pt x="256" y="180"/>
                  </a:moveTo>
                  <a:cubicBezTo>
                    <a:pt x="273" y="128"/>
                    <a:pt x="266" y="71"/>
                    <a:pt x="238" y="25"/>
                  </a:cubicBezTo>
                  <a:cubicBezTo>
                    <a:pt x="194" y="10"/>
                    <a:pt x="118" y="0"/>
                    <a:pt x="0" y="36"/>
                  </a:cubicBezTo>
                  <a:cubicBezTo>
                    <a:pt x="38" y="73"/>
                    <a:pt x="51" y="137"/>
                    <a:pt x="51" y="137"/>
                  </a:cubicBezTo>
                  <a:cubicBezTo>
                    <a:pt x="51" y="137"/>
                    <a:pt x="213" y="125"/>
                    <a:pt x="256" y="180"/>
                  </a:cubicBezTo>
                  <a:close/>
                </a:path>
              </a:pathLst>
            </a:custGeom>
            <a:gradFill>
              <a:gsLst>
                <a:gs pos="1000">
                  <a:srgbClr val="385E55"/>
                </a:gs>
                <a:gs pos="99000">
                  <a:srgbClr val="385E55"/>
                </a:gs>
              </a:gsLst>
              <a:lin ang="0" scaled="0"/>
            </a:gra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3" name="Freeform 28">
              <a:extLst>
                <a:ext uri="{FF2B5EF4-FFF2-40B4-BE49-F238E27FC236}">
                  <a16:creationId xmlns:a16="http://schemas.microsoft.com/office/drawing/2014/main" id="{331F2F23-9F76-4A9F-8E08-ADC2816A343B}"/>
                </a:ext>
              </a:extLst>
            </p:cNvPr>
            <p:cNvSpPr>
              <a:spLocks/>
            </p:cNvSpPr>
            <p:nvPr/>
          </p:nvSpPr>
          <p:spPr bwMode="auto">
            <a:xfrm flipH="1">
              <a:off x="18077770" y="3446143"/>
              <a:ext cx="255696" cy="245468"/>
            </a:xfrm>
            <a:custGeom>
              <a:avLst/>
              <a:gdLst>
                <a:gd name="T0" fmla="*/ 14 w 29"/>
                <a:gd name="T1" fmla="*/ 28 h 28"/>
                <a:gd name="T2" fmla="*/ 14 w 29"/>
                <a:gd name="T3" fmla="*/ 28 h 28"/>
                <a:gd name="T4" fmla="*/ 0 w 29"/>
                <a:gd name="T5" fmla="*/ 14 h 28"/>
                <a:gd name="T6" fmla="*/ 0 w 29"/>
                <a:gd name="T7" fmla="*/ 14 h 28"/>
                <a:gd name="T8" fmla="*/ 14 w 29"/>
                <a:gd name="T9" fmla="*/ 0 h 28"/>
                <a:gd name="T10" fmla="*/ 14 w 29"/>
                <a:gd name="T11" fmla="*/ 0 h 28"/>
                <a:gd name="T12" fmla="*/ 29 w 29"/>
                <a:gd name="T13" fmla="*/ 14 h 28"/>
                <a:gd name="T14" fmla="*/ 29 w 29"/>
                <a:gd name="T15" fmla="*/ 14 h 28"/>
                <a:gd name="T16" fmla="*/ 14 w 2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14" y="28"/>
                  </a:moveTo>
                  <a:cubicBezTo>
                    <a:pt x="14" y="28"/>
                    <a:pt x="14" y="28"/>
                    <a:pt x="14" y="28"/>
                  </a:cubicBezTo>
                  <a:cubicBezTo>
                    <a:pt x="6" y="28"/>
                    <a:pt x="0" y="22"/>
                    <a:pt x="0" y="14"/>
                  </a:cubicBezTo>
                  <a:cubicBezTo>
                    <a:pt x="0" y="14"/>
                    <a:pt x="0" y="14"/>
                    <a:pt x="0" y="14"/>
                  </a:cubicBezTo>
                  <a:cubicBezTo>
                    <a:pt x="0" y="6"/>
                    <a:pt x="6" y="0"/>
                    <a:pt x="14" y="0"/>
                  </a:cubicBezTo>
                  <a:cubicBezTo>
                    <a:pt x="14" y="0"/>
                    <a:pt x="14" y="0"/>
                    <a:pt x="14" y="0"/>
                  </a:cubicBezTo>
                  <a:cubicBezTo>
                    <a:pt x="22" y="0"/>
                    <a:pt x="29" y="6"/>
                    <a:pt x="29" y="14"/>
                  </a:cubicBezTo>
                  <a:cubicBezTo>
                    <a:pt x="29" y="14"/>
                    <a:pt x="29" y="14"/>
                    <a:pt x="29" y="14"/>
                  </a:cubicBezTo>
                  <a:cubicBezTo>
                    <a:pt x="29" y="22"/>
                    <a:pt x="22" y="28"/>
                    <a:pt x="14" y="28"/>
                  </a:cubicBezTo>
                  <a:close/>
                </a:path>
              </a:pathLst>
            </a:custGeom>
            <a:solidFill>
              <a:srgbClr val="FAFBFF">
                <a:lumMod val="10000"/>
              </a:srgbClr>
            </a:solidFill>
            <a:ln>
              <a:noFill/>
            </a:ln>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4" name="Freeform 29">
              <a:extLst>
                <a:ext uri="{FF2B5EF4-FFF2-40B4-BE49-F238E27FC236}">
                  <a16:creationId xmlns:a16="http://schemas.microsoft.com/office/drawing/2014/main" id="{BA2C6199-5AA3-4E3F-90A0-675313033AD7}"/>
                </a:ext>
              </a:extLst>
            </p:cNvPr>
            <p:cNvSpPr>
              <a:spLocks/>
            </p:cNvSpPr>
            <p:nvPr/>
          </p:nvSpPr>
          <p:spPr bwMode="auto">
            <a:xfrm flipH="1">
              <a:off x="18077770" y="5439110"/>
              <a:ext cx="667732" cy="1658371"/>
            </a:xfrm>
            <a:custGeom>
              <a:avLst/>
              <a:gdLst>
                <a:gd name="T0" fmla="*/ 0 w 76"/>
                <a:gd name="T1" fmla="*/ 143 h 189"/>
                <a:gd name="T2" fmla="*/ 5 w 76"/>
                <a:gd name="T3" fmla="*/ 189 h 189"/>
                <a:gd name="T4" fmla="*/ 76 w 76"/>
                <a:gd name="T5" fmla="*/ 67 h 189"/>
                <a:gd name="T6" fmla="*/ 43 w 76"/>
                <a:gd name="T7" fmla="*/ 0 h 189"/>
                <a:gd name="T8" fmla="*/ 0 w 76"/>
                <a:gd name="T9" fmla="*/ 143 h 189"/>
              </a:gdLst>
              <a:ahLst/>
              <a:cxnLst>
                <a:cxn ang="0">
                  <a:pos x="T0" y="T1"/>
                </a:cxn>
                <a:cxn ang="0">
                  <a:pos x="T2" y="T3"/>
                </a:cxn>
                <a:cxn ang="0">
                  <a:pos x="T4" y="T5"/>
                </a:cxn>
                <a:cxn ang="0">
                  <a:pos x="T6" y="T7"/>
                </a:cxn>
                <a:cxn ang="0">
                  <a:pos x="T8" y="T9"/>
                </a:cxn>
              </a:cxnLst>
              <a:rect l="0" t="0" r="r" b="b"/>
              <a:pathLst>
                <a:path w="76" h="189">
                  <a:moveTo>
                    <a:pt x="0" y="143"/>
                  </a:moveTo>
                  <a:cubicBezTo>
                    <a:pt x="0" y="158"/>
                    <a:pt x="2" y="174"/>
                    <a:pt x="5" y="189"/>
                  </a:cubicBezTo>
                  <a:cubicBezTo>
                    <a:pt x="36" y="157"/>
                    <a:pt x="76" y="109"/>
                    <a:pt x="76" y="67"/>
                  </a:cubicBezTo>
                  <a:cubicBezTo>
                    <a:pt x="76" y="22"/>
                    <a:pt x="56" y="6"/>
                    <a:pt x="43" y="0"/>
                  </a:cubicBezTo>
                  <a:cubicBezTo>
                    <a:pt x="20" y="28"/>
                    <a:pt x="0" y="72"/>
                    <a:pt x="0" y="143"/>
                  </a:cubicBezTo>
                  <a:close/>
                </a:path>
              </a:pathLst>
            </a:custGeom>
            <a:solidFill>
              <a:srgbClr val="737374">
                <a:lumMod val="50000"/>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sp>
          <p:nvSpPr>
            <p:cNvPr id="35" name="Freeform 30">
              <a:extLst>
                <a:ext uri="{FF2B5EF4-FFF2-40B4-BE49-F238E27FC236}">
                  <a16:creationId xmlns:a16="http://schemas.microsoft.com/office/drawing/2014/main" id="{A811806C-EF1E-4D77-A9B2-5AE47600C1C7}"/>
                </a:ext>
              </a:extLst>
            </p:cNvPr>
            <p:cNvSpPr>
              <a:spLocks/>
            </p:cNvSpPr>
            <p:nvPr/>
          </p:nvSpPr>
          <p:spPr bwMode="auto">
            <a:xfrm flipH="1">
              <a:off x="18228266" y="4517143"/>
              <a:ext cx="3553442" cy="2466370"/>
            </a:xfrm>
            <a:custGeom>
              <a:avLst/>
              <a:gdLst>
                <a:gd name="T0" fmla="*/ 385 w 405"/>
                <a:gd name="T1" fmla="*/ 143 h 281"/>
                <a:gd name="T2" fmla="*/ 60 w 405"/>
                <a:gd name="T3" fmla="*/ 0 h 281"/>
                <a:gd name="T4" fmla="*/ 0 w 405"/>
                <a:gd name="T5" fmla="*/ 23 h 281"/>
                <a:gd name="T6" fmla="*/ 360 w 405"/>
                <a:gd name="T7" fmla="*/ 250 h 281"/>
                <a:gd name="T8" fmla="*/ 393 w 405"/>
                <a:gd name="T9" fmla="*/ 201 h 281"/>
                <a:gd name="T10" fmla="*/ 385 w 405"/>
                <a:gd name="T11" fmla="*/ 143 h 281"/>
              </a:gdLst>
              <a:ahLst/>
              <a:cxnLst>
                <a:cxn ang="0">
                  <a:pos x="T0" y="T1"/>
                </a:cxn>
                <a:cxn ang="0">
                  <a:pos x="T2" y="T3"/>
                </a:cxn>
                <a:cxn ang="0">
                  <a:pos x="T4" y="T5"/>
                </a:cxn>
                <a:cxn ang="0">
                  <a:pos x="T6" y="T7"/>
                </a:cxn>
                <a:cxn ang="0">
                  <a:pos x="T8" y="T9"/>
                </a:cxn>
                <a:cxn ang="0">
                  <a:pos x="T10" y="T11"/>
                </a:cxn>
              </a:cxnLst>
              <a:rect l="0" t="0" r="r" b="b"/>
              <a:pathLst>
                <a:path w="405" h="281">
                  <a:moveTo>
                    <a:pt x="385" y="143"/>
                  </a:moveTo>
                  <a:cubicBezTo>
                    <a:pt x="115" y="195"/>
                    <a:pt x="60" y="0"/>
                    <a:pt x="60" y="0"/>
                  </a:cubicBezTo>
                  <a:cubicBezTo>
                    <a:pt x="0" y="23"/>
                    <a:pt x="0" y="23"/>
                    <a:pt x="0" y="23"/>
                  </a:cubicBezTo>
                  <a:cubicBezTo>
                    <a:pt x="85" y="281"/>
                    <a:pt x="360" y="250"/>
                    <a:pt x="360" y="250"/>
                  </a:cubicBezTo>
                  <a:cubicBezTo>
                    <a:pt x="360" y="250"/>
                    <a:pt x="381" y="250"/>
                    <a:pt x="393" y="201"/>
                  </a:cubicBezTo>
                  <a:cubicBezTo>
                    <a:pt x="405" y="152"/>
                    <a:pt x="385" y="143"/>
                    <a:pt x="385" y="143"/>
                  </a:cubicBezTo>
                  <a:close/>
                </a:path>
              </a:pathLst>
            </a:custGeom>
            <a:gradFill>
              <a:gsLst>
                <a:gs pos="0">
                  <a:srgbClr val="242529">
                    <a:lumMod val="25000"/>
                    <a:lumOff val="75000"/>
                  </a:srgbClr>
                </a:gs>
                <a:gs pos="98000">
                  <a:srgbClr val="FAFBFF"/>
                </a:gs>
              </a:gsLst>
              <a:lin ang="16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noAutofit/>
            </a:bodyPr>
            <a:lstStyle/>
            <a:p>
              <a:pPr marL="0" marR="0" lvl="0" indent="0" defTabSz="1219017" eaLnBrk="1" fontAlgn="auto" latinLnBrk="0" hangingPunct="1">
                <a:lnSpc>
                  <a:spcPct val="100000"/>
                </a:lnSpc>
                <a:spcBef>
                  <a:spcPts val="0"/>
                </a:spcBef>
                <a:spcAft>
                  <a:spcPts val="0"/>
                </a:spcAft>
                <a:buClrTx/>
                <a:buSzTx/>
                <a:buFontTx/>
                <a:buNone/>
                <a:tabLst/>
                <a:defRPr/>
              </a:pPr>
              <a:endParaRPr kumimoji="0" lang="ru-RU" sz="24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517990642"/>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Пользовательские 14">
      <a:dk1>
        <a:srgbClr val="000000"/>
      </a:dk1>
      <a:lt1>
        <a:srgbClr val="FFFFFF"/>
      </a:lt1>
      <a:dk2>
        <a:srgbClr val="242529"/>
      </a:dk2>
      <a:lt2>
        <a:srgbClr val="FAFBFF"/>
      </a:lt2>
      <a:accent1>
        <a:srgbClr val="601D95"/>
      </a:accent1>
      <a:accent2>
        <a:srgbClr val="C9CCCC"/>
      </a:accent2>
      <a:accent3>
        <a:srgbClr val="989999"/>
      </a:accent3>
      <a:accent4>
        <a:srgbClr val="737374"/>
      </a:accent4>
      <a:accent5>
        <a:srgbClr val="5E5E5E"/>
      </a:accent5>
      <a:accent6>
        <a:srgbClr val="363636"/>
      </a:accent6>
      <a:hlink>
        <a:srgbClr val="F49100"/>
      </a:hlink>
      <a:folHlink>
        <a:srgbClr val="85DFD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i9_Storm">
      <a:dk1>
        <a:srgbClr val="57565A"/>
      </a:dk1>
      <a:lt1>
        <a:sysClr val="window" lastClr="FFFFFF"/>
      </a:lt1>
      <a:dk2>
        <a:srgbClr val="193441"/>
      </a:dk2>
      <a:lt2>
        <a:srgbClr val="2C4A58"/>
      </a:lt2>
      <a:accent1>
        <a:srgbClr val="97AEA0"/>
      </a:accent1>
      <a:accent2>
        <a:srgbClr val="7D9892"/>
      </a:accent2>
      <a:accent3>
        <a:srgbClr val="688687"/>
      </a:accent3>
      <a:accent4>
        <a:srgbClr val="53737B"/>
      </a:accent4>
      <a:accent5>
        <a:srgbClr val="496A75"/>
      </a:accent5>
      <a:accent6>
        <a:srgbClr val="3E606F"/>
      </a:accent6>
      <a:hlink>
        <a:srgbClr val="2F8299"/>
      </a:hlink>
      <a:folHlink>
        <a:srgbClr val="8C8C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4.xml><?xml version="1.0" encoding="utf-8"?>
<a:theme xmlns:a="http://schemas.openxmlformats.org/drawingml/2006/main" name="2_Office Theme">
  <a:themeElements>
    <a:clrScheme name="i9_Aqua Teal">
      <a:dk1>
        <a:srgbClr val="57565A"/>
      </a:dk1>
      <a:lt1>
        <a:sysClr val="window" lastClr="FFFFFF"/>
      </a:lt1>
      <a:dk2>
        <a:srgbClr val="1C5686"/>
      </a:dk2>
      <a:lt2>
        <a:srgbClr val="176490"/>
      </a:lt2>
      <a:accent1>
        <a:srgbClr val="51C3CA"/>
      </a:accent1>
      <a:accent2>
        <a:srgbClr val="3CB2C3"/>
      </a:accent2>
      <a:accent3>
        <a:srgbClr val="1AA5BD"/>
      </a:accent3>
      <a:accent4>
        <a:srgbClr val="0097B7"/>
      </a:accent4>
      <a:accent5>
        <a:srgbClr val="0086AC"/>
      </a:accent5>
      <a:accent6>
        <a:srgbClr val="00759E"/>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5.xml><?xml version="1.0" encoding="utf-8"?>
<a:theme xmlns:a="http://schemas.openxmlformats.org/drawingml/2006/main" name="1_Тема Office">
  <a:themeElements>
    <a:clrScheme name="Пользовательские 14">
      <a:dk1>
        <a:srgbClr val="000000"/>
      </a:dk1>
      <a:lt1>
        <a:srgbClr val="FFFFFF"/>
      </a:lt1>
      <a:dk2>
        <a:srgbClr val="242529"/>
      </a:dk2>
      <a:lt2>
        <a:srgbClr val="FAFBFF"/>
      </a:lt2>
      <a:accent1>
        <a:srgbClr val="601D95"/>
      </a:accent1>
      <a:accent2>
        <a:srgbClr val="C9CCCC"/>
      </a:accent2>
      <a:accent3>
        <a:srgbClr val="989999"/>
      </a:accent3>
      <a:accent4>
        <a:srgbClr val="737374"/>
      </a:accent4>
      <a:accent5>
        <a:srgbClr val="5E5E5E"/>
      </a:accent5>
      <a:accent6>
        <a:srgbClr val="363636"/>
      </a:accent6>
      <a:hlink>
        <a:srgbClr val="F49100"/>
      </a:hlink>
      <a:folHlink>
        <a:srgbClr val="85DFD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4046</TotalTime>
  <Words>622</Words>
  <Application>Microsoft Office PowerPoint</Application>
  <PresentationFormat>Widescreen</PresentationFormat>
  <Paragraphs>132</Paragraphs>
  <Slides>16</Slides>
  <Notes>1</Notes>
  <HiddenSlides>3</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16</vt:i4>
      </vt:variant>
    </vt:vector>
  </HeadingPairs>
  <TitlesOfParts>
    <vt:vector size="32" baseType="lpstr">
      <vt:lpstr>Arial</vt:lpstr>
      <vt:lpstr>Calibri</vt:lpstr>
      <vt:lpstr>Calibri Light</vt:lpstr>
      <vt:lpstr>Gill Sans</vt:lpstr>
      <vt:lpstr>Gotham Light</vt:lpstr>
      <vt:lpstr>Open Sans</vt:lpstr>
      <vt:lpstr>Open Sans Light</vt:lpstr>
      <vt:lpstr>Roboto</vt:lpstr>
      <vt:lpstr>Roboto Black</vt:lpstr>
      <vt:lpstr>Roboto Light</vt:lpstr>
      <vt:lpstr>Roboto Medium</vt:lpstr>
      <vt:lpstr>Office Theme</vt:lpstr>
      <vt:lpstr>Тема Office</vt:lpstr>
      <vt:lpstr>1_Office Theme</vt:lpstr>
      <vt:lpstr>2_Office Theme</vt:lpstr>
      <vt:lpstr>1_Тема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Datara Closing statement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150</cp:revision>
  <dcterms:created xsi:type="dcterms:W3CDTF">2019-06-08T11:18:50Z</dcterms:created>
  <dcterms:modified xsi:type="dcterms:W3CDTF">2019-06-11T07:05:55Z</dcterms:modified>
</cp:coreProperties>
</file>